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13" r:id="rId45"/>
  </p:sldIdLst>
  <p:sldSz cx="9144000" cy="6858000" type="screen4x3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F06CD7"/>
    <a:srgbClr val="0C79B7"/>
    <a:srgbClr val="005EA4"/>
    <a:srgbClr val="0D29B3"/>
    <a:srgbClr val="CBB8E9"/>
    <a:srgbClr val="FFA8A7"/>
    <a:srgbClr val="BBD2F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6433" autoAdjust="0"/>
  </p:normalViewPr>
  <p:slideViewPr>
    <p:cSldViewPr snapToGrid="0">
      <p:cViewPr varScale="1">
        <p:scale>
          <a:sx n="78" d="100"/>
          <a:sy n="78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7.wmf"/><Relationship Id="rId7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83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111.wmf"/><Relationship Id="rId18" Type="http://schemas.openxmlformats.org/officeDocument/2006/relationships/image" Target="../media/image116.wmf"/><Relationship Id="rId3" Type="http://schemas.openxmlformats.org/officeDocument/2006/relationships/image" Target="../media/image104.wmf"/><Relationship Id="rId7" Type="http://schemas.openxmlformats.org/officeDocument/2006/relationships/image" Target="../media/image37.wmf"/><Relationship Id="rId12" Type="http://schemas.openxmlformats.org/officeDocument/2006/relationships/image" Target="../media/image110.wmf"/><Relationship Id="rId17" Type="http://schemas.openxmlformats.org/officeDocument/2006/relationships/image" Target="../media/image115.wmf"/><Relationship Id="rId2" Type="http://schemas.openxmlformats.org/officeDocument/2006/relationships/image" Target="../media/image103.wmf"/><Relationship Id="rId16" Type="http://schemas.openxmlformats.org/officeDocument/2006/relationships/image" Target="../media/image114.wmf"/><Relationship Id="rId1" Type="http://schemas.openxmlformats.org/officeDocument/2006/relationships/image" Target="../media/image102.wmf"/><Relationship Id="rId6" Type="http://schemas.openxmlformats.org/officeDocument/2006/relationships/image" Target="../media/image36.wmf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3.wmf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image" Target="../media/image107.wmf"/><Relationship Id="rId14" Type="http://schemas.openxmlformats.org/officeDocument/2006/relationships/image" Target="../media/image1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09.wmf"/><Relationship Id="rId7" Type="http://schemas.openxmlformats.org/officeDocument/2006/relationships/image" Target="../media/image120.wmf"/><Relationship Id="rId2" Type="http://schemas.openxmlformats.org/officeDocument/2006/relationships/image" Target="../media/image117.wmf"/><Relationship Id="rId1" Type="http://schemas.openxmlformats.org/officeDocument/2006/relationships/image" Target="../media/image102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37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12" Type="http://schemas.openxmlformats.org/officeDocument/2006/relationships/image" Target="../media/image36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126.wmf"/><Relationship Id="rId15" Type="http://schemas.openxmlformats.org/officeDocument/2006/relationships/image" Target="../media/image133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Relationship Id="rId1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4" Type="http://schemas.openxmlformats.org/officeDocument/2006/relationships/image" Target="../media/image17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Relationship Id="rId9" Type="http://schemas.openxmlformats.org/officeDocument/2006/relationships/image" Target="../media/image18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Relationship Id="rId9" Type="http://schemas.openxmlformats.org/officeDocument/2006/relationships/image" Target="../media/image1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7" Type="http://schemas.openxmlformats.org/officeDocument/2006/relationships/image" Target="../media/image198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6" Type="http://schemas.openxmlformats.org/officeDocument/2006/relationships/image" Target="../media/image197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3" Type="http://schemas.openxmlformats.org/officeDocument/2006/relationships/image" Target="../media/image201.wmf"/><Relationship Id="rId7" Type="http://schemas.openxmlformats.org/officeDocument/2006/relationships/image" Target="../media/image205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image" Target="../media/image209.wmf"/><Relationship Id="rId7" Type="http://schemas.openxmlformats.org/officeDocument/2006/relationships/image" Target="../media/image213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212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3" Type="http://schemas.openxmlformats.org/officeDocument/2006/relationships/image" Target="../media/image233.wmf"/><Relationship Id="rId7" Type="http://schemas.openxmlformats.org/officeDocument/2006/relationships/image" Target="../media/image237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6" Type="http://schemas.openxmlformats.org/officeDocument/2006/relationships/image" Target="../media/image236.w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7" Type="http://schemas.openxmlformats.org/officeDocument/2006/relationships/image" Target="../media/image245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6" Type="http://schemas.openxmlformats.org/officeDocument/2006/relationships/image" Target="../media/image244.wmf"/><Relationship Id="rId5" Type="http://schemas.openxmlformats.org/officeDocument/2006/relationships/image" Target="../media/image243.wmf"/><Relationship Id="rId4" Type="http://schemas.openxmlformats.org/officeDocument/2006/relationships/image" Target="../media/image2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wmf"/><Relationship Id="rId7" Type="http://schemas.openxmlformats.org/officeDocument/2006/relationships/image" Target="../media/image252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Relationship Id="rId6" Type="http://schemas.openxmlformats.org/officeDocument/2006/relationships/image" Target="../media/image251.wmf"/><Relationship Id="rId5" Type="http://schemas.openxmlformats.org/officeDocument/2006/relationships/image" Target="../media/image250.wmf"/><Relationship Id="rId4" Type="http://schemas.openxmlformats.org/officeDocument/2006/relationships/image" Target="../media/image24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7" Type="http://schemas.openxmlformats.org/officeDocument/2006/relationships/image" Target="../media/image259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6" Type="http://schemas.openxmlformats.org/officeDocument/2006/relationships/image" Target="../media/image258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7" Type="http://schemas.openxmlformats.org/officeDocument/2006/relationships/image" Target="../media/image266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Relationship Id="rId6" Type="http://schemas.openxmlformats.org/officeDocument/2006/relationships/image" Target="../media/image265.wmf"/><Relationship Id="rId5" Type="http://schemas.openxmlformats.org/officeDocument/2006/relationships/image" Target="../media/image264.wmf"/><Relationship Id="rId4" Type="http://schemas.openxmlformats.org/officeDocument/2006/relationships/image" Target="../media/image26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image" Target="../media/image263.wmf"/><Relationship Id="rId7" Type="http://schemas.openxmlformats.org/officeDocument/2006/relationships/image" Target="../media/image270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10" Type="http://schemas.openxmlformats.org/officeDocument/2006/relationships/image" Target="../media/image273.wmf"/><Relationship Id="rId4" Type="http://schemas.openxmlformats.org/officeDocument/2006/relationships/image" Target="../media/image267.wmf"/><Relationship Id="rId9" Type="http://schemas.openxmlformats.org/officeDocument/2006/relationships/image" Target="../media/image272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3" Type="http://schemas.openxmlformats.org/officeDocument/2006/relationships/image" Target="../media/image276.wmf"/><Relationship Id="rId7" Type="http://schemas.openxmlformats.org/officeDocument/2006/relationships/image" Target="../media/image280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6" Type="http://schemas.openxmlformats.org/officeDocument/2006/relationships/image" Target="../media/image279.wmf"/><Relationship Id="rId5" Type="http://schemas.openxmlformats.org/officeDocument/2006/relationships/image" Target="../media/image278.wmf"/><Relationship Id="rId4" Type="http://schemas.openxmlformats.org/officeDocument/2006/relationships/image" Target="../media/image277.wmf"/><Relationship Id="rId9" Type="http://schemas.openxmlformats.org/officeDocument/2006/relationships/image" Target="../media/image282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image" Target="../media/image285.wmf"/><Relationship Id="rId7" Type="http://schemas.openxmlformats.org/officeDocument/2006/relationships/image" Target="../media/image288.wmf"/><Relationship Id="rId2" Type="http://schemas.openxmlformats.org/officeDocument/2006/relationships/image" Target="../media/image284.wmf"/><Relationship Id="rId1" Type="http://schemas.openxmlformats.org/officeDocument/2006/relationships/image" Target="../media/image283.wmf"/><Relationship Id="rId6" Type="http://schemas.openxmlformats.org/officeDocument/2006/relationships/image" Target="../media/image287.wmf"/><Relationship Id="rId5" Type="http://schemas.openxmlformats.org/officeDocument/2006/relationships/image" Target="../media/image277.wmf"/><Relationship Id="rId10" Type="http://schemas.openxmlformats.org/officeDocument/2006/relationships/image" Target="../media/image291.wmf"/><Relationship Id="rId4" Type="http://schemas.openxmlformats.org/officeDocument/2006/relationships/image" Target="../media/image286.wmf"/><Relationship Id="rId9" Type="http://schemas.openxmlformats.org/officeDocument/2006/relationships/image" Target="../media/image290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image" Target="../media/image294.wmf"/><Relationship Id="rId7" Type="http://schemas.openxmlformats.org/officeDocument/2006/relationships/image" Target="../media/image298.w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6" Type="http://schemas.openxmlformats.org/officeDocument/2006/relationships/image" Target="../media/image297.wmf"/><Relationship Id="rId5" Type="http://schemas.openxmlformats.org/officeDocument/2006/relationships/image" Target="../media/image296.wmf"/><Relationship Id="rId10" Type="http://schemas.openxmlformats.org/officeDocument/2006/relationships/image" Target="../media/image301.wmf"/><Relationship Id="rId4" Type="http://schemas.openxmlformats.org/officeDocument/2006/relationships/image" Target="../media/image295.wmf"/><Relationship Id="rId9" Type="http://schemas.openxmlformats.org/officeDocument/2006/relationships/image" Target="../media/image30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wmf"/><Relationship Id="rId7" Type="http://schemas.openxmlformats.org/officeDocument/2006/relationships/image" Target="../media/image308.wmf"/><Relationship Id="rId2" Type="http://schemas.openxmlformats.org/officeDocument/2006/relationships/image" Target="../media/image303.wmf"/><Relationship Id="rId1" Type="http://schemas.openxmlformats.org/officeDocument/2006/relationships/image" Target="../media/image302.wmf"/><Relationship Id="rId6" Type="http://schemas.openxmlformats.org/officeDocument/2006/relationships/image" Target="../media/image307.wmf"/><Relationship Id="rId5" Type="http://schemas.openxmlformats.org/officeDocument/2006/relationships/image" Target="../media/image306.wmf"/><Relationship Id="rId4" Type="http://schemas.openxmlformats.org/officeDocument/2006/relationships/image" Target="../media/image305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wmf"/><Relationship Id="rId3" Type="http://schemas.openxmlformats.org/officeDocument/2006/relationships/image" Target="../media/image277.wmf"/><Relationship Id="rId7" Type="http://schemas.openxmlformats.org/officeDocument/2006/relationships/image" Target="../media/image314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6" Type="http://schemas.openxmlformats.org/officeDocument/2006/relationships/image" Target="../media/image313.wmf"/><Relationship Id="rId5" Type="http://schemas.openxmlformats.org/officeDocument/2006/relationships/image" Target="../media/image312.wmf"/><Relationship Id="rId4" Type="http://schemas.openxmlformats.org/officeDocument/2006/relationships/image" Target="../media/image311.wmf"/><Relationship Id="rId9" Type="http://schemas.openxmlformats.org/officeDocument/2006/relationships/image" Target="../media/image31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wmf"/><Relationship Id="rId2" Type="http://schemas.openxmlformats.org/officeDocument/2006/relationships/image" Target="../media/image316.wmf"/><Relationship Id="rId1" Type="http://schemas.openxmlformats.org/officeDocument/2006/relationships/image" Target="../media/image309.wmf"/><Relationship Id="rId5" Type="http://schemas.openxmlformats.org/officeDocument/2006/relationships/image" Target="../media/image319.wmf"/><Relationship Id="rId4" Type="http://schemas.openxmlformats.org/officeDocument/2006/relationships/image" Target="../media/image3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wmf"/><Relationship Id="rId3" Type="http://schemas.openxmlformats.org/officeDocument/2006/relationships/image" Target="../media/image322.wmf"/><Relationship Id="rId7" Type="http://schemas.openxmlformats.org/officeDocument/2006/relationships/image" Target="../media/image326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Relationship Id="rId6" Type="http://schemas.openxmlformats.org/officeDocument/2006/relationships/image" Target="../media/image325.wmf"/><Relationship Id="rId5" Type="http://schemas.openxmlformats.org/officeDocument/2006/relationships/image" Target="../media/image324.wmf"/><Relationship Id="rId4" Type="http://schemas.openxmlformats.org/officeDocument/2006/relationships/image" Target="../media/image32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wmf"/><Relationship Id="rId2" Type="http://schemas.openxmlformats.org/officeDocument/2006/relationships/image" Target="../media/image329.wmf"/><Relationship Id="rId1" Type="http://schemas.openxmlformats.org/officeDocument/2006/relationships/image" Target="../media/image328.wmf"/><Relationship Id="rId4" Type="http://schemas.openxmlformats.org/officeDocument/2006/relationships/image" Target="../media/image33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wmf"/><Relationship Id="rId2" Type="http://schemas.openxmlformats.org/officeDocument/2006/relationships/image" Target="../media/image331.wmf"/><Relationship Id="rId1" Type="http://schemas.openxmlformats.org/officeDocument/2006/relationships/image" Target="../media/image328.wmf"/><Relationship Id="rId6" Type="http://schemas.openxmlformats.org/officeDocument/2006/relationships/image" Target="../media/image335.wmf"/><Relationship Id="rId5" Type="http://schemas.openxmlformats.org/officeDocument/2006/relationships/image" Target="../media/image334.wmf"/><Relationship Id="rId4" Type="http://schemas.openxmlformats.org/officeDocument/2006/relationships/image" Target="../media/image3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6.wmf"/><Relationship Id="rId3" Type="http://schemas.openxmlformats.org/officeDocument/2006/relationships/image" Target="../media/image42.wmf"/><Relationship Id="rId7" Type="http://schemas.openxmlformats.org/officeDocument/2006/relationships/image" Target="../media/image34.wmf"/><Relationship Id="rId12" Type="http://schemas.openxmlformats.org/officeDocument/2006/relationships/image" Target="../media/image45.wmf"/><Relationship Id="rId2" Type="http://schemas.openxmlformats.org/officeDocument/2006/relationships/image" Target="../media/image29.wmf"/><Relationship Id="rId1" Type="http://schemas.openxmlformats.org/officeDocument/2006/relationships/image" Target="../media/image41.wmf"/><Relationship Id="rId6" Type="http://schemas.openxmlformats.org/officeDocument/2006/relationships/image" Target="../media/image44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43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56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5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image" Target="../media/image38.wmf"/><Relationship Id="rId4" Type="http://schemas.openxmlformats.org/officeDocument/2006/relationships/image" Target="../media/image50.wmf"/><Relationship Id="rId9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3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38.wmf"/><Relationship Id="rId10" Type="http://schemas.openxmlformats.org/officeDocument/2006/relationships/image" Target="../media/image63.wmf"/><Relationship Id="rId4" Type="http://schemas.openxmlformats.org/officeDocument/2006/relationships/image" Target="../media/image3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5" Type="http://schemas.openxmlformats.org/officeDocument/2006/relationships/image" Target="../media/image81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37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36.wmf"/><Relationship Id="rId2" Type="http://schemas.openxmlformats.org/officeDocument/2006/relationships/image" Target="../media/image83.wmf"/><Relationship Id="rId16" Type="http://schemas.openxmlformats.org/officeDocument/2006/relationships/image" Target="../media/image94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5" Type="http://schemas.openxmlformats.org/officeDocument/2006/relationships/image" Target="../media/image93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A63F-463D-460B-A123-44A0C4C9C195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6E71A-8270-4A7F-B3D7-8F7C189E7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ACD9-18CA-4B19-9BEB-549B262A7D6E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B23A-9700-4DCD-ABCC-0FEE15E44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gia.ru/or/gia12/Mai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image" Target="../media/image8.png"/><Relationship Id="rId21" Type="http://schemas.openxmlformats.org/officeDocument/2006/relationships/image" Target="../media/image90.wmf"/><Relationship Id="rId34" Type="http://schemas.openxmlformats.org/officeDocument/2006/relationships/image" Target="../media/image93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33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29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108.bin"/><Relationship Id="rId32" Type="http://schemas.openxmlformats.org/officeDocument/2006/relationships/oleObject" Target="../embeddings/oleObject112.bin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110.bin"/><Relationship Id="rId36" Type="http://schemas.openxmlformats.org/officeDocument/2006/relationships/image" Target="../media/image94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89.wmf"/><Relationship Id="rId31" Type="http://schemas.openxmlformats.org/officeDocument/2006/relationships/image" Target="../media/image38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111.bin"/><Relationship Id="rId35" Type="http://schemas.openxmlformats.org/officeDocument/2006/relationships/oleObject" Target="../embeddings/oleObject114.bin"/><Relationship Id="rId8" Type="http://schemas.openxmlformats.org/officeDocument/2006/relationships/oleObject" Target="../embeddings/oleObject10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122.bin"/><Relationship Id="rId3" Type="http://schemas.openxmlformats.org/officeDocument/2006/relationships/image" Target="../media/image8.png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20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30.bin"/><Relationship Id="rId26" Type="http://schemas.openxmlformats.org/officeDocument/2006/relationships/image" Target="../media/image109.wmf"/><Relationship Id="rId39" Type="http://schemas.openxmlformats.org/officeDocument/2006/relationships/oleObject" Target="../embeddings/oleObject141.bin"/><Relationship Id="rId21" Type="http://schemas.openxmlformats.org/officeDocument/2006/relationships/oleObject" Target="../embeddings/oleObject132.bin"/><Relationship Id="rId34" Type="http://schemas.openxmlformats.org/officeDocument/2006/relationships/image" Target="../media/image113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37.wmf"/><Relationship Id="rId25" Type="http://schemas.openxmlformats.org/officeDocument/2006/relationships/oleObject" Target="../embeddings/oleObject134.bin"/><Relationship Id="rId33" Type="http://schemas.openxmlformats.org/officeDocument/2006/relationships/oleObject" Target="../embeddings/oleObject138.bin"/><Relationship Id="rId38" Type="http://schemas.openxmlformats.org/officeDocument/2006/relationships/image" Target="../media/image11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1.bin"/><Relationship Id="rId29" Type="http://schemas.openxmlformats.org/officeDocument/2006/relationships/oleObject" Target="../embeddings/oleObject13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05.wmf"/><Relationship Id="rId24" Type="http://schemas.openxmlformats.org/officeDocument/2006/relationships/image" Target="../media/image108.wmf"/><Relationship Id="rId32" Type="http://schemas.openxmlformats.org/officeDocument/2006/relationships/image" Target="../media/image112.wmf"/><Relationship Id="rId37" Type="http://schemas.openxmlformats.org/officeDocument/2006/relationships/oleObject" Target="../embeddings/oleObject140.bin"/><Relationship Id="rId40" Type="http://schemas.openxmlformats.org/officeDocument/2006/relationships/image" Target="../media/image116.wmf"/><Relationship Id="rId5" Type="http://schemas.openxmlformats.org/officeDocument/2006/relationships/image" Target="../media/image102.wmf"/><Relationship Id="rId15" Type="http://schemas.openxmlformats.org/officeDocument/2006/relationships/image" Target="../media/image36.wmf"/><Relationship Id="rId23" Type="http://schemas.openxmlformats.org/officeDocument/2006/relationships/oleObject" Target="../embeddings/oleObject133.bin"/><Relationship Id="rId28" Type="http://schemas.openxmlformats.org/officeDocument/2006/relationships/image" Target="../media/image110.wmf"/><Relationship Id="rId36" Type="http://schemas.openxmlformats.org/officeDocument/2006/relationships/image" Target="../media/image114.wmf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38.wmf"/><Relationship Id="rId31" Type="http://schemas.openxmlformats.org/officeDocument/2006/relationships/oleObject" Target="../embeddings/oleObject137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28.bin"/><Relationship Id="rId22" Type="http://schemas.openxmlformats.org/officeDocument/2006/relationships/image" Target="../media/image107.wmf"/><Relationship Id="rId27" Type="http://schemas.openxmlformats.org/officeDocument/2006/relationships/oleObject" Target="../embeddings/oleObject135.bin"/><Relationship Id="rId30" Type="http://schemas.openxmlformats.org/officeDocument/2006/relationships/image" Target="../media/image111.wmf"/><Relationship Id="rId35" Type="http://schemas.openxmlformats.org/officeDocument/2006/relationships/oleObject" Target="../embeddings/oleObject139.bin"/><Relationship Id="rId8" Type="http://schemas.openxmlformats.org/officeDocument/2006/relationships/oleObject" Target="../embeddings/oleObject125.bin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49.bin"/><Relationship Id="rId3" Type="http://schemas.openxmlformats.org/officeDocument/2006/relationships/image" Target="../media/image8.png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2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10.wmf"/><Relationship Id="rId5" Type="http://schemas.openxmlformats.org/officeDocument/2006/relationships/image" Target="../media/image102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45.bin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47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57.bin"/><Relationship Id="rId26" Type="http://schemas.openxmlformats.org/officeDocument/2006/relationships/oleObject" Target="../embeddings/oleObject161.bin"/><Relationship Id="rId3" Type="http://schemas.openxmlformats.org/officeDocument/2006/relationships/image" Target="../media/image8.png"/><Relationship Id="rId21" Type="http://schemas.openxmlformats.org/officeDocument/2006/relationships/image" Target="../media/image130.wmf"/><Relationship Id="rId34" Type="http://schemas.openxmlformats.org/officeDocument/2006/relationships/image" Target="../media/image133.wmf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128.wmf"/><Relationship Id="rId25" Type="http://schemas.openxmlformats.org/officeDocument/2006/relationships/image" Target="../media/image132.wmf"/><Relationship Id="rId33" Type="http://schemas.openxmlformats.org/officeDocument/2006/relationships/oleObject" Target="../embeddings/oleObject16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8.bin"/><Relationship Id="rId29" Type="http://schemas.openxmlformats.org/officeDocument/2006/relationships/image" Target="../media/image37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25.wmf"/><Relationship Id="rId24" Type="http://schemas.openxmlformats.org/officeDocument/2006/relationships/oleObject" Target="../embeddings/oleObject160.bin"/><Relationship Id="rId32" Type="http://schemas.openxmlformats.org/officeDocument/2006/relationships/oleObject" Target="../embeddings/oleObject164.bin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23" Type="http://schemas.openxmlformats.org/officeDocument/2006/relationships/image" Target="../media/image131.wmf"/><Relationship Id="rId28" Type="http://schemas.openxmlformats.org/officeDocument/2006/relationships/oleObject" Target="../embeddings/oleObject162.bin"/><Relationship Id="rId10" Type="http://schemas.openxmlformats.org/officeDocument/2006/relationships/oleObject" Target="../embeddings/oleObject153.bin"/><Relationship Id="rId19" Type="http://schemas.openxmlformats.org/officeDocument/2006/relationships/image" Target="../media/image129.wmf"/><Relationship Id="rId31" Type="http://schemas.openxmlformats.org/officeDocument/2006/relationships/image" Target="../media/image38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55.bin"/><Relationship Id="rId22" Type="http://schemas.openxmlformats.org/officeDocument/2006/relationships/oleObject" Target="../embeddings/oleObject159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163.bin"/><Relationship Id="rId8" Type="http://schemas.openxmlformats.org/officeDocument/2006/relationships/oleObject" Target="../embeddings/oleObject15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138.wmf"/><Relationship Id="rId3" Type="http://schemas.openxmlformats.org/officeDocument/2006/relationships/image" Target="../media/image8.png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7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44.wmf"/><Relationship Id="rId3" Type="http://schemas.openxmlformats.org/officeDocument/2006/relationships/image" Target="../media/image8.png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4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7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image" Target="../media/image8.png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0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54.wmf"/><Relationship Id="rId3" Type="http://schemas.openxmlformats.org/officeDocument/2006/relationships/image" Target="../media/image8.png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18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60.wmf"/><Relationship Id="rId3" Type="http://schemas.openxmlformats.org/officeDocument/2006/relationships/image" Target="../media/image8.pn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159.wmf"/><Relationship Id="rId5" Type="http://schemas.openxmlformats.org/officeDocument/2006/relationships/image" Target="../media/image156.wmf"/><Relationship Id="rId15" Type="http://schemas.openxmlformats.org/officeDocument/2006/relationships/image" Target="../media/image161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19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201.bin"/><Relationship Id="rId3" Type="http://schemas.openxmlformats.org/officeDocument/2006/relationships/image" Target="../media/image8.png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16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0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5" Type="http://schemas.openxmlformats.org/officeDocument/2006/relationships/image" Target="../media/image167.wmf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69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19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image" Target="../media/image8.png"/><Relationship Id="rId7" Type="http://schemas.openxmlformats.org/officeDocument/2006/relationships/image" Target="../media/image1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173.wmf"/><Relationship Id="rId5" Type="http://schemas.openxmlformats.org/officeDocument/2006/relationships/image" Target="../media/image170.w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7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178.wmf"/><Relationship Id="rId18" Type="http://schemas.openxmlformats.org/officeDocument/2006/relationships/oleObject" Target="../embeddings/oleObject213.bin"/><Relationship Id="rId3" Type="http://schemas.openxmlformats.org/officeDocument/2006/relationships/image" Target="../media/image8.png"/><Relationship Id="rId21" Type="http://schemas.openxmlformats.org/officeDocument/2006/relationships/image" Target="../media/image182.wmf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18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181.wmf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2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222.bin"/><Relationship Id="rId3" Type="http://schemas.openxmlformats.org/officeDocument/2006/relationships/image" Target="../media/image8.png"/><Relationship Id="rId21" Type="http://schemas.openxmlformats.org/officeDocument/2006/relationships/image" Target="../media/image191.wmf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219.bin"/><Relationship Id="rId17" Type="http://schemas.openxmlformats.org/officeDocument/2006/relationships/image" Target="../media/image18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1.bin"/><Relationship Id="rId20" Type="http://schemas.openxmlformats.org/officeDocument/2006/relationships/oleObject" Target="../embeddings/oleObject223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186.wmf"/><Relationship Id="rId5" Type="http://schemas.openxmlformats.org/officeDocument/2006/relationships/image" Target="../media/image183.wmf"/><Relationship Id="rId15" Type="http://schemas.openxmlformats.org/officeDocument/2006/relationships/image" Target="../media/image188.wmf"/><Relationship Id="rId10" Type="http://schemas.openxmlformats.org/officeDocument/2006/relationships/oleObject" Target="../embeddings/oleObject218.bin"/><Relationship Id="rId19" Type="http://schemas.openxmlformats.org/officeDocument/2006/relationships/image" Target="../media/image190.wmf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2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13" Type="http://schemas.openxmlformats.org/officeDocument/2006/relationships/image" Target="../media/image196.wmf"/><Relationship Id="rId3" Type="http://schemas.openxmlformats.org/officeDocument/2006/relationships/image" Target="../media/image8.png"/><Relationship Id="rId7" Type="http://schemas.openxmlformats.org/officeDocument/2006/relationships/image" Target="../media/image193.wmf"/><Relationship Id="rId12" Type="http://schemas.openxmlformats.org/officeDocument/2006/relationships/oleObject" Target="../embeddings/oleObject228.bin"/><Relationship Id="rId17" Type="http://schemas.openxmlformats.org/officeDocument/2006/relationships/image" Target="../media/image19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0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195.wmf"/><Relationship Id="rId5" Type="http://schemas.openxmlformats.org/officeDocument/2006/relationships/image" Target="../media/image192.wmf"/><Relationship Id="rId15" Type="http://schemas.openxmlformats.org/officeDocument/2006/relationships/image" Target="../media/image197.wmf"/><Relationship Id="rId10" Type="http://schemas.openxmlformats.org/officeDocument/2006/relationships/oleObject" Target="../embeddings/oleObject227.bin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194.wmf"/><Relationship Id="rId14" Type="http://schemas.openxmlformats.org/officeDocument/2006/relationships/oleObject" Target="../embeddings/oleObject22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238.bin"/><Relationship Id="rId3" Type="http://schemas.openxmlformats.org/officeDocument/2006/relationships/image" Target="../media/image8.png"/><Relationship Id="rId7" Type="http://schemas.openxmlformats.org/officeDocument/2006/relationships/image" Target="../media/image200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0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7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02.wmf"/><Relationship Id="rId5" Type="http://schemas.openxmlformats.org/officeDocument/2006/relationships/image" Target="../media/image199.wmf"/><Relationship Id="rId15" Type="http://schemas.openxmlformats.org/officeDocument/2006/relationships/image" Target="../media/image204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206.wmf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01.wmf"/><Relationship Id="rId14" Type="http://schemas.openxmlformats.org/officeDocument/2006/relationships/oleObject" Target="../embeddings/oleObject23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image" Target="../media/image211.wmf"/><Relationship Id="rId18" Type="http://schemas.openxmlformats.org/officeDocument/2006/relationships/oleObject" Target="../embeddings/oleObject246.bin"/><Relationship Id="rId3" Type="http://schemas.openxmlformats.org/officeDocument/2006/relationships/image" Target="../media/image8.png"/><Relationship Id="rId7" Type="http://schemas.openxmlformats.org/officeDocument/2006/relationships/image" Target="../media/image208.wmf"/><Relationship Id="rId12" Type="http://schemas.openxmlformats.org/officeDocument/2006/relationships/oleObject" Target="../embeddings/oleObject243.bin"/><Relationship Id="rId17" Type="http://schemas.openxmlformats.org/officeDocument/2006/relationships/image" Target="../media/image21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5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210.wmf"/><Relationship Id="rId5" Type="http://schemas.openxmlformats.org/officeDocument/2006/relationships/image" Target="../media/image207.wmf"/><Relationship Id="rId15" Type="http://schemas.openxmlformats.org/officeDocument/2006/relationships/image" Target="../media/image212.wmf"/><Relationship Id="rId10" Type="http://schemas.openxmlformats.org/officeDocument/2006/relationships/oleObject" Target="../embeddings/oleObject242.bin"/><Relationship Id="rId19" Type="http://schemas.openxmlformats.org/officeDocument/2006/relationships/image" Target="../media/image214.wmf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209.wmf"/><Relationship Id="rId14" Type="http://schemas.openxmlformats.org/officeDocument/2006/relationships/oleObject" Target="../embeddings/oleObject24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13" Type="http://schemas.openxmlformats.org/officeDocument/2006/relationships/image" Target="../media/image219.wmf"/><Relationship Id="rId18" Type="http://schemas.openxmlformats.org/officeDocument/2006/relationships/oleObject" Target="../embeddings/oleObject254.bin"/><Relationship Id="rId3" Type="http://schemas.openxmlformats.org/officeDocument/2006/relationships/image" Target="../media/image8.png"/><Relationship Id="rId7" Type="http://schemas.openxmlformats.org/officeDocument/2006/relationships/image" Target="../media/image216.wmf"/><Relationship Id="rId12" Type="http://schemas.openxmlformats.org/officeDocument/2006/relationships/oleObject" Target="../embeddings/oleObject251.bin"/><Relationship Id="rId17" Type="http://schemas.openxmlformats.org/officeDocument/2006/relationships/image" Target="../media/image22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3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48.bin"/><Relationship Id="rId11" Type="http://schemas.openxmlformats.org/officeDocument/2006/relationships/image" Target="../media/image218.wmf"/><Relationship Id="rId5" Type="http://schemas.openxmlformats.org/officeDocument/2006/relationships/image" Target="../media/image215.wmf"/><Relationship Id="rId15" Type="http://schemas.openxmlformats.org/officeDocument/2006/relationships/image" Target="../media/image220.wmf"/><Relationship Id="rId10" Type="http://schemas.openxmlformats.org/officeDocument/2006/relationships/oleObject" Target="../embeddings/oleObject250.bin"/><Relationship Id="rId19" Type="http://schemas.openxmlformats.org/officeDocument/2006/relationships/image" Target="../media/image222.wmf"/><Relationship Id="rId4" Type="http://schemas.openxmlformats.org/officeDocument/2006/relationships/oleObject" Target="../embeddings/oleObject247.bin"/><Relationship Id="rId9" Type="http://schemas.openxmlformats.org/officeDocument/2006/relationships/image" Target="../media/image217.wmf"/><Relationship Id="rId14" Type="http://schemas.openxmlformats.org/officeDocument/2006/relationships/oleObject" Target="../embeddings/oleObject25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13" Type="http://schemas.openxmlformats.org/officeDocument/2006/relationships/image" Target="../media/image227.wmf"/><Relationship Id="rId18" Type="http://schemas.openxmlformats.org/officeDocument/2006/relationships/oleObject" Target="../embeddings/oleObject262.bin"/><Relationship Id="rId3" Type="http://schemas.openxmlformats.org/officeDocument/2006/relationships/image" Target="../media/image8.png"/><Relationship Id="rId7" Type="http://schemas.openxmlformats.org/officeDocument/2006/relationships/image" Target="../media/image224.wmf"/><Relationship Id="rId12" Type="http://schemas.openxmlformats.org/officeDocument/2006/relationships/oleObject" Target="../embeddings/oleObject259.bin"/><Relationship Id="rId17" Type="http://schemas.openxmlformats.org/officeDocument/2006/relationships/image" Target="../media/image22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1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56.bin"/><Relationship Id="rId11" Type="http://schemas.openxmlformats.org/officeDocument/2006/relationships/image" Target="../media/image226.wmf"/><Relationship Id="rId5" Type="http://schemas.openxmlformats.org/officeDocument/2006/relationships/image" Target="../media/image223.wmf"/><Relationship Id="rId15" Type="http://schemas.openxmlformats.org/officeDocument/2006/relationships/image" Target="../media/image228.wmf"/><Relationship Id="rId10" Type="http://schemas.openxmlformats.org/officeDocument/2006/relationships/oleObject" Target="../embeddings/oleObject258.bin"/><Relationship Id="rId19" Type="http://schemas.openxmlformats.org/officeDocument/2006/relationships/image" Target="../media/image230.wmf"/><Relationship Id="rId4" Type="http://schemas.openxmlformats.org/officeDocument/2006/relationships/oleObject" Target="../embeddings/oleObject255.bin"/><Relationship Id="rId9" Type="http://schemas.openxmlformats.org/officeDocument/2006/relationships/image" Target="../media/image225.wmf"/><Relationship Id="rId14" Type="http://schemas.openxmlformats.org/officeDocument/2006/relationships/oleObject" Target="../embeddings/oleObject26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image" Target="../media/image235.wmf"/><Relationship Id="rId18" Type="http://schemas.openxmlformats.org/officeDocument/2006/relationships/oleObject" Target="../embeddings/oleObject270.bin"/><Relationship Id="rId3" Type="http://schemas.openxmlformats.org/officeDocument/2006/relationships/image" Target="../media/image8.png"/><Relationship Id="rId7" Type="http://schemas.openxmlformats.org/officeDocument/2006/relationships/image" Target="../media/image232.wmf"/><Relationship Id="rId12" Type="http://schemas.openxmlformats.org/officeDocument/2006/relationships/oleObject" Target="../embeddings/oleObject267.bin"/><Relationship Id="rId17" Type="http://schemas.openxmlformats.org/officeDocument/2006/relationships/image" Target="../media/image23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9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64.bin"/><Relationship Id="rId11" Type="http://schemas.openxmlformats.org/officeDocument/2006/relationships/image" Target="../media/image234.wmf"/><Relationship Id="rId5" Type="http://schemas.openxmlformats.org/officeDocument/2006/relationships/image" Target="../media/image231.wmf"/><Relationship Id="rId15" Type="http://schemas.openxmlformats.org/officeDocument/2006/relationships/image" Target="../media/image236.wmf"/><Relationship Id="rId10" Type="http://schemas.openxmlformats.org/officeDocument/2006/relationships/oleObject" Target="../embeddings/oleObject266.bin"/><Relationship Id="rId19" Type="http://schemas.openxmlformats.org/officeDocument/2006/relationships/image" Target="../media/image238.wmf"/><Relationship Id="rId4" Type="http://schemas.openxmlformats.org/officeDocument/2006/relationships/oleObject" Target="../embeddings/oleObject263.bin"/><Relationship Id="rId9" Type="http://schemas.openxmlformats.org/officeDocument/2006/relationships/image" Target="../media/image233.wmf"/><Relationship Id="rId14" Type="http://schemas.openxmlformats.org/officeDocument/2006/relationships/oleObject" Target="../embeddings/oleObject26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3.bin"/><Relationship Id="rId13" Type="http://schemas.openxmlformats.org/officeDocument/2006/relationships/image" Target="../media/image243.wmf"/><Relationship Id="rId3" Type="http://schemas.openxmlformats.org/officeDocument/2006/relationships/image" Target="../media/image8.png"/><Relationship Id="rId7" Type="http://schemas.openxmlformats.org/officeDocument/2006/relationships/image" Target="../media/image240.wmf"/><Relationship Id="rId12" Type="http://schemas.openxmlformats.org/officeDocument/2006/relationships/oleObject" Target="../embeddings/oleObject275.bin"/><Relationship Id="rId17" Type="http://schemas.openxmlformats.org/officeDocument/2006/relationships/image" Target="../media/image24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77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72.bin"/><Relationship Id="rId11" Type="http://schemas.openxmlformats.org/officeDocument/2006/relationships/image" Target="../media/image242.wmf"/><Relationship Id="rId5" Type="http://schemas.openxmlformats.org/officeDocument/2006/relationships/image" Target="../media/image239.wmf"/><Relationship Id="rId15" Type="http://schemas.openxmlformats.org/officeDocument/2006/relationships/image" Target="../media/image244.wmf"/><Relationship Id="rId10" Type="http://schemas.openxmlformats.org/officeDocument/2006/relationships/oleObject" Target="../embeddings/oleObject274.bin"/><Relationship Id="rId4" Type="http://schemas.openxmlformats.org/officeDocument/2006/relationships/oleObject" Target="../embeddings/oleObject271.bin"/><Relationship Id="rId9" Type="http://schemas.openxmlformats.org/officeDocument/2006/relationships/image" Target="../media/image241.wmf"/><Relationship Id="rId14" Type="http://schemas.openxmlformats.org/officeDocument/2006/relationships/oleObject" Target="../embeddings/oleObject27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250.wmf"/><Relationship Id="rId3" Type="http://schemas.openxmlformats.org/officeDocument/2006/relationships/image" Target="../media/image8.png"/><Relationship Id="rId7" Type="http://schemas.openxmlformats.org/officeDocument/2006/relationships/image" Target="../media/image247.wmf"/><Relationship Id="rId12" Type="http://schemas.openxmlformats.org/officeDocument/2006/relationships/oleObject" Target="../embeddings/oleObject282.bin"/><Relationship Id="rId17" Type="http://schemas.openxmlformats.org/officeDocument/2006/relationships/image" Target="../media/image25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4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249.wmf"/><Relationship Id="rId5" Type="http://schemas.openxmlformats.org/officeDocument/2006/relationships/image" Target="../media/image246.wmf"/><Relationship Id="rId15" Type="http://schemas.openxmlformats.org/officeDocument/2006/relationships/image" Target="../media/image251.wmf"/><Relationship Id="rId10" Type="http://schemas.openxmlformats.org/officeDocument/2006/relationships/oleObject" Target="../embeddings/oleObject281.bin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248.wmf"/><Relationship Id="rId14" Type="http://schemas.openxmlformats.org/officeDocument/2006/relationships/oleObject" Target="../embeddings/oleObject28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13" Type="http://schemas.openxmlformats.org/officeDocument/2006/relationships/image" Target="../media/image257.wmf"/><Relationship Id="rId3" Type="http://schemas.openxmlformats.org/officeDocument/2006/relationships/image" Target="../media/image8.png"/><Relationship Id="rId7" Type="http://schemas.openxmlformats.org/officeDocument/2006/relationships/image" Target="../media/image254.wmf"/><Relationship Id="rId12" Type="http://schemas.openxmlformats.org/officeDocument/2006/relationships/oleObject" Target="../embeddings/oleObject289.bin"/><Relationship Id="rId17" Type="http://schemas.openxmlformats.org/officeDocument/2006/relationships/image" Target="../media/image25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1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86.bin"/><Relationship Id="rId11" Type="http://schemas.openxmlformats.org/officeDocument/2006/relationships/image" Target="../media/image256.wmf"/><Relationship Id="rId5" Type="http://schemas.openxmlformats.org/officeDocument/2006/relationships/image" Target="../media/image253.wmf"/><Relationship Id="rId15" Type="http://schemas.openxmlformats.org/officeDocument/2006/relationships/image" Target="../media/image258.wmf"/><Relationship Id="rId10" Type="http://schemas.openxmlformats.org/officeDocument/2006/relationships/oleObject" Target="../embeddings/oleObject288.bin"/><Relationship Id="rId4" Type="http://schemas.openxmlformats.org/officeDocument/2006/relationships/oleObject" Target="../embeddings/oleObject285.bin"/><Relationship Id="rId9" Type="http://schemas.openxmlformats.org/officeDocument/2006/relationships/image" Target="../media/image255.wmf"/><Relationship Id="rId14" Type="http://schemas.openxmlformats.org/officeDocument/2006/relationships/oleObject" Target="../embeddings/oleObject29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4.bin"/><Relationship Id="rId13" Type="http://schemas.openxmlformats.org/officeDocument/2006/relationships/image" Target="../media/image264.wmf"/><Relationship Id="rId3" Type="http://schemas.openxmlformats.org/officeDocument/2006/relationships/image" Target="../media/image8.png"/><Relationship Id="rId7" Type="http://schemas.openxmlformats.org/officeDocument/2006/relationships/image" Target="../media/image261.wmf"/><Relationship Id="rId12" Type="http://schemas.openxmlformats.org/officeDocument/2006/relationships/oleObject" Target="../embeddings/oleObject296.bin"/><Relationship Id="rId17" Type="http://schemas.openxmlformats.org/officeDocument/2006/relationships/image" Target="../media/image26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8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93.bin"/><Relationship Id="rId11" Type="http://schemas.openxmlformats.org/officeDocument/2006/relationships/image" Target="../media/image263.wmf"/><Relationship Id="rId5" Type="http://schemas.openxmlformats.org/officeDocument/2006/relationships/image" Target="../media/image260.wmf"/><Relationship Id="rId15" Type="http://schemas.openxmlformats.org/officeDocument/2006/relationships/image" Target="../media/image265.wmf"/><Relationship Id="rId10" Type="http://schemas.openxmlformats.org/officeDocument/2006/relationships/oleObject" Target="../embeddings/oleObject295.bin"/><Relationship Id="rId4" Type="http://schemas.openxmlformats.org/officeDocument/2006/relationships/oleObject" Target="../embeddings/oleObject292.bin"/><Relationship Id="rId9" Type="http://schemas.openxmlformats.org/officeDocument/2006/relationships/image" Target="../media/image262.wmf"/><Relationship Id="rId14" Type="http://schemas.openxmlformats.org/officeDocument/2006/relationships/oleObject" Target="../embeddings/oleObject29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1.bin"/><Relationship Id="rId13" Type="http://schemas.openxmlformats.org/officeDocument/2006/relationships/image" Target="../media/image268.wmf"/><Relationship Id="rId18" Type="http://schemas.openxmlformats.org/officeDocument/2006/relationships/oleObject" Target="../embeddings/oleObject306.bin"/><Relationship Id="rId3" Type="http://schemas.openxmlformats.org/officeDocument/2006/relationships/image" Target="../media/image8.png"/><Relationship Id="rId21" Type="http://schemas.openxmlformats.org/officeDocument/2006/relationships/image" Target="../media/image272.wmf"/><Relationship Id="rId7" Type="http://schemas.openxmlformats.org/officeDocument/2006/relationships/image" Target="../media/image261.wmf"/><Relationship Id="rId12" Type="http://schemas.openxmlformats.org/officeDocument/2006/relationships/oleObject" Target="../embeddings/oleObject303.bin"/><Relationship Id="rId17" Type="http://schemas.openxmlformats.org/officeDocument/2006/relationships/image" Target="../media/image27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05.bin"/><Relationship Id="rId20" Type="http://schemas.openxmlformats.org/officeDocument/2006/relationships/oleObject" Target="../embeddings/oleObject307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00.bin"/><Relationship Id="rId11" Type="http://schemas.openxmlformats.org/officeDocument/2006/relationships/image" Target="../media/image267.wmf"/><Relationship Id="rId5" Type="http://schemas.openxmlformats.org/officeDocument/2006/relationships/image" Target="../media/image260.wmf"/><Relationship Id="rId15" Type="http://schemas.openxmlformats.org/officeDocument/2006/relationships/image" Target="../media/image269.wmf"/><Relationship Id="rId23" Type="http://schemas.openxmlformats.org/officeDocument/2006/relationships/image" Target="../media/image273.wmf"/><Relationship Id="rId10" Type="http://schemas.openxmlformats.org/officeDocument/2006/relationships/oleObject" Target="../embeddings/oleObject302.bin"/><Relationship Id="rId19" Type="http://schemas.openxmlformats.org/officeDocument/2006/relationships/image" Target="../media/image271.wmf"/><Relationship Id="rId4" Type="http://schemas.openxmlformats.org/officeDocument/2006/relationships/oleObject" Target="../embeddings/oleObject299.bin"/><Relationship Id="rId9" Type="http://schemas.openxmlformats.org/officeDocument/2006/relationships/image" Target="../media/image263.wmf"/><Relationship Id="rId14" Type="http://schemas.openxmlformats.org/officeDocument/2006/relationships/oleObject" Target="../embeddings/oleObject304.bin"/><Relationship Id="rId22" Type="http://schemas.openxmlformats.org/officeDocument/2006/relationships/oleObject" Target="../embeddings/oleObject30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image" Target="../media/image278.wmf"/><Relationship Id="rId18" Type="http://schemas.openxmlformats.org/officeDocument/2006/relationships/oleObject" Target="../embeddings/oleObject316.bin"/><Relationship Id="rId3" Type="http://schemas.openxmlformats.org/officeDocument/2006/relationships/image" Target="../media/image8.png"/><Relationship Id="rId21" Type="http://schemas.openxmlformats.org/officeDocument/2006/relationships/image" Target="../media/image282.wmf"/><Relationship Id="rId7" Type="http://schemas.openxmlformats.org/officeDocument/2006/relationships/image" Target="../media/image275.wmf"/><Relationship Id="rId12" Type="http://schemas.openxmlformats.org/officeDocument/2006/relationships/oleObject" Target="../embeddings/oleObject313.bin"/><Relationship Id="rId17" Type="http://schemas.openxmlformats.org/officeDocument/2006/relationships/image" Target="../media/image28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5.bin"/><Relationship Id="rId20" Type="http://schemas.openxmlformats.org/officeDocument/2006/relationships/oleObject" Target="../embeddings/oleObject317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277.wmf"/><Relationship Id="rId5" Type="http://schemas.openxmlformats.org/officeDocument/2006/relationships/image" Target="../media/image274.wmf"/><Relationship Id="rId15" Type="http://schemas.openxmlformats.org/officeDocument/2006/relationships/image" Target="../media/image279.wmf"/><Relationship Id="rId10" Type="http://schemas.openxmlformats.org/officeDocument/2006/relationships/oleObject" Target="../embeddings/oleObject312.bin"/><Relationship Id="rId19" Type="http://schemas.openxmlformats.org/officeDocument/2006/relationships/image" Target="../media/image281.wmf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276.wmf"/><Relationship Id="rId14" Type="http://schemas.openxmlformats.org/officeDocument/2006/relationships/oleObject" Target="../embeddings/oleObject31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0.bin"/><Relationship Id="rId13" Type="http://schemas.openxmlformats.org/officeDocument/2006/relationships/image" Target="../media/image277.wmf"/><Relationship Id="rId18" Type="http://schemas.openxmlformats.org/officeDocument/2006/relationships/oleObject" Target="../embeddings/oleObject325.bin"/><Relationship Id="rId3" Type="http://schemas.openxmlformats.org/officeDocument/2006/relationships/image" Target="../media/image8.png"/><Relationship Id="rId21" Type="http://schemas.openxmlformats.org/officeDocument/2006/relationships/image" Target="../media/image290.wmf"/><Relationship Id="rId7" Type="http://schemas.openxmlformats.org/officeDocument/2006/relationships/image" Target="../media/image284.wmf"/><Relationship Id="rId12" Type="http://schemas.openxmlformats.org/officeDocument/2006/relationships/oleObject" Target="../embeddings/oleObject322.bin"/><Relationship Id="rId17" Type="http://schemas.openxmlformats.org/officeDocument/2006/relationships/image" Target="../media/image28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4.bin"/><Relationship Id="rId20" Type="http://schemas.openxmlformats.org/officeDocument/2006/relationships/oleObject" Target="../embeddings/oleObject326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19.bin"/><Relationship Id="rId11" Type="http://schemas.openxmlformats.org/officeDocument/2006/relationships/image" Target="../media/image286.wmf"/><Relationship Id="rId5" Type="http://schemas.openxmlformats.org/officeDocument/2006/relationships/image" Target="../media/image283.wmf"/><Relationship Id="rId15" Type="http://schemas.openxmlformats.org/officeDocument/2006/relationships/image" Target="../media/image287.wmf"/><Relationship Id="rId23" Type="http://schemas.openxmlformats.org/officeDocument/2006/relationships/image" Target="../media/image291.wmf"/><Relationship Id="rId10" Type="http://schemas.openxmlformats.org/officeDocument/2006/relationships/oleObject" Target="../embeddings/oleObject321.bin"/><Relationship Id="rId19" Type="http://schemas.openxmlformats.org/officeDocument/2006/relationships/image" Target="../media/image289.wmf"/><Relationship Id="rId4" Type="http://schemas.openxmlformats.org/officeDocument/2006/relationships/oleObject" Target="../embeddings/oleObject318.bin"/><Relationship Id="rId9" Type="http://schemas.openxmlformats.org/officeDocument/2006/relationships/image" Target="../media/image285.wmf"/><Relationship Id="rId14" Type="http://schemas.openxmlformats.org/officeDocument/2006/relationships/oleObject" Target="../embeddings/oleObject323.bin"/><Relationship Id="rId22" Type="http://schemas.openxmlformats.org/officeDocument/2006/relationships/oleObject" Target="../embeddings/oleObject32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13" Type="http://schemas.openxmlformats.org/officeDocument/2006/relationships/image" Target="../media/image296.wmf"/><Relationship Id="rId18" Type="http://schemas.openxmlformats.org/officeDocument/2006/relationships/oleObject" Target="../embeddings/oleObject335.bin"/><Relationship Id="rId3" Type="http://schemas.openxmlformats.org/officeDocument/2006/relationships/image" Target="../media/image8.png"/><Relationship Id="rId21" Type="http://schemas.openxmlformats.org/officeDocument/2006/relationships/image" Target="../media/image300.wmf"/><Relationship Id="rId7" Type="http://schemas.openxmlformats.org/officeDocument/2006/relationships/image" Target="../media/image293.wmf"/><Relationship Id="rId12" Type="http://schemas.openxmlformats.org/officeDocument/2006/relationships/oleObject" Target="../embeddings/oleObject332.bin"/><Relationship Id="rId17" Type="http://schemas.openxmlformats.org/officeDocument/2006/relationships/image" Target="../media/image29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34.bin"/><Relationship Id="rId20" Type="http://schemas.openxmlformats.org/officeDocument/2006/relationships/oleObject" Target="../embeddings/oleObject336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29.bin"/><Relationship Id="rId11" Type="http://schemas.openxmlformats.org/officeDocument/2006/relationships/image" Target="../media/image295.wmf"/><Relationship Id="rId5" Type="http://schemas.openxmlformats.org/officeDocument/2006/relationships/image" Target="../media/image292.wmf"/><Relationship Id="rId15" Type="http://schemas.openxmlformats.org/officeDocument/2006/relationships/image" Target="../media/image297.wmf"/><Relationship Id="rId23" Type="http://schemas.openxmlformats.org/officeDocument/2006/relationships/image" Target="../media/image301.wmf"/><Relationship Id="rId10" Type="http://schemas.openxmlformats.org/officeDocument/2006/relationships/oleObject" Target="../embeddings/oleObject331.bin"/><Relationship Id="rId19" Type="http://schemas.openxmlformats.org/officeDocument/2006/relationships/image" Target="../media/image299.wmf"/><Relationship Id="rId4" Type="http://schemas.openxmlformats.org/officeDocument/2006/relationships/oleObject" Target="../embeddings/oleObject328.bin"/><Relationship Id="rId9" Type="http://schemas.openxmlformats.org/officeDocument/2006/relationships/image" Target="../media/image294.wmf"/><Relationship Id="rId14" Type="http://schemas.openxmlformats.org/officeDocument/2006/relationships/oleObject" Target="../embeddings/oleObject333.bin"/><Relationship Id="rId22" Type="http://schemas.openxmlformats.org/officeDocument/2006/relationships/oleObject" Target="../embeddings/oleObject33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0.bin"/><Relationship Id="rId13" Type="http://schemas.openxmlformats.org/officeDocument/2006/relationships/image" Target="../media/image306.wmf"/><Relationship Id="rId3" Type="http://schemas.openxmlformats.org/officeDocument/2006/relationships/image" Target="../media/image8.png"/><Relationship Id="rId7" Type="http://schemas.openxmlformats.org/officeDocument/2006/relationships/image" Target="../media/image303.wmf"/><Relationship Id="rId12" Type="http://schemas.openxmlformats.org/officeDocument/2006/relationships/oleObject" Target="../embeddings/oleObject342.bin"/><Relationship Id="rId17" Type="http://schemas.openxmlformats.org/officeDocument/2006/relationships/image" Target="../media/image30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44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39.bin"/><Relationship Id="rId11" Type="http://schemas.openxmlformats.org/officeDocument/2006/relationships/image" Target="../media/image305.wmf"/><Relationship Id="rId5" Type="http://schemas.openxmlformats.org/officeDocument/2006/relationships/image" Target="../media/image302.wmf"/><Relationship Id="rId15" Type="http://schemas.openxmlformats.org/officeDocument/2006/relationships/image" Target="../media/image307.wmf"/><Relationship Id="rId10" Type="http://schemas.openxmlformats.org/officeDocument/2006/relationships/oleObject" Target="../embeddings/oleObject341.bin"/><Relationship Id="rId4" Type="http://schemas.openxmlformats.org/officeDocument/2006/relationships/oleObject" Target="../embeddings/oleObject338.bin"/><Relationship Id="rId9" Type="http://schemas.openxmlformats.org/officeDocument/2006/relationships/image" Target="../media/image304.wmf"/><Relationship Id="rId14" Type="http://schemas.openxmlformats.org/officeDocument/2006/relationships/oleObject" Target="../embeddings/oleObject34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7.bin"/><Relationship Id="rId13" Type="http://schemas.openxmlformats.org/officeDocument/2006/relationships/image" Target="../media/image312.wmf"/><Relationship Id="rId18" Type="http://schemas.openxmlformats.org/officeDocument/2006/relationships/oleObject" Target="../embeddings/oleObject352.bin"/><Relationship Id="rId3" Type="http://schemas.openxmlformats.org/officeDocument/2006/relationships/image" Target="../media/image8.png"/><Relationship Id="rId21" Type="http://schemas.openxmlformats.org/officeDocument/2006/relationships/image" Target="../media/image316.wmf"/><Relationship Id="rId7" Type="http://schemas.openxmlformats.org/officeDocument/2006/relationships/image" Target="../media/image310.wmf"/><Relationship Id="rId12" Type="http://schemas.openxmlformats.org/officeDocument/2006/relationships/oleObject" Target="../embeddings/oleObject349.bin"/><Relationship Id="rId17" Type="http://schemas.openxmlformats.org/officeDocument/2006/relationships/image" Target="../media/image31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1.bin"/><Relationship Id="rId20" Type="http://schemas.openxmlformats.org/officeDocument/2006/relationships/oleObject" Target="../embeddings/oleObject353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46.bin"/><Relationship Id="rId11" Type="http://schemas.openxmlformats.org/officeDocument/2006/relationships/image" Target="../media/image311.wmf"/><Relationship Id="rId5" Type="http://schemas.openxmlformats.org/officeDocument/2006/relationships/image" Target="../media/image309.wmf"/><Relationship Id="rId15" Type="http://schemas.openxmlformats.org/officeDocument/2006/relationships/image" Target="../media/image313.wmf"/><Relationship Id="rId10" Type="http://schemas.openxmlformats.org/officeDocument/2006/relationships/oleObject" Target="../embeddings/oleObject348.bin"/><Relationship Id="rId19" Type="http://schemas.openxmlformats.org/officeDocument/2006/relationships/image" Target="../media/image315.wmf"/><Relationship Id="rId4" Type="http://schemas.openxmlformats.org/officeDocument/2006/relationships/oleObject" Target="../embeddings/oleObject345.bin"/><Relationship Id="rId9" Type="http://schemas.openxmlformats.org/officeDocument/2006/relationships/image" Target="../media/image277.wmf"/><Relationship Id="rId14" Type="http://schemas.openxmlformats.org/officeDocument/2006/relationships/oleObject" Target="../embeddings/oleObject35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8.png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6.bin"/><Relationship Id="rId13" Type="http://schemas.openxmlformats.org/officeDocument/2006/relationships/image" Target="../media/image319.wmf"/><Relationship Id="rId3" Type="http://schemas.openxmlformats.org/officeDocument/2006/relationships/image" Target="../media/image8.png"/><Relationship Id="rId7" Type="http://schemas.openxmlformats.org/officeDocument/2006/relationships/image" Target="../media/image316.wmf"/><Relationship Id="rId12" Type="http://schemas.openxmlformats.org/officeDocument/2006/relationships/oleObject" Target="../embeddings/oleObject3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55.bin"/><Relationship Id="rId11" Type="http://schemas.openxmlformats.org/officeDocument/2006/relationships/image" Target="../media/image318.wmf"/><Relationship Id="rId5" Type="http://schemas.openxmlformats.org/officeDocument/2006/relationships/image" Target="../media/image309.wmf"/><Relationship Id="rId10" Type="http://schemas.openxmlformats.org/officeDocument/2006/relationships/oleObject" Target="../embeddings/oleObject357.bin"/><Relationship Id="rId4" Type="http://schemas.openxmlformats.org/officeDocument/2006/relationships/oleObject" Target="../embeddings/oleObject354.bin"/><Relationship Id="rId9" Type="http://schemas.openxmlformats.org/officeDocument/2006/relationships/image" Target="../media/image31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1.bin"/><Relationship Id="rId13" Type="http://schemas.openxmlformats.org/officeDocument/2006/relationships/image" Target="../media/image324.wmf"/><Relationship Id="rId18" Type="http://schemas.openxmlformats.org/officeDocument/2006/relationships/image" Target="../media/image326.wmf"/><Relationship Id="rId3" Type="http://schemas.openxmlformats.org/officeDocument/2006/relationships/image" Target="../media/image8.png"/><Relationship Id="rId7" Type="http://schemas.openxmlformats.org/officeDocument/2006/relationships/image" Target="../media/image321.wmf"/><Relationship Id="rId12" Type="http://schemas.openxmlformats.org/officeDocument/2006/relationships/oleObject" Target="../embeddings/oleObject363.bin"/><Relationship Id="rId17" Type="http://schemas.openxmlformats.org/officeDocument/2006/relationships/oleObject" Target="../embeddings/oleObject36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25.wmf"/><Relationship Id="rId20" Type="http://schemas.openxmlformats.org/officeDocument/2006/relationships/image" Target="../media/image327.wmf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60.bin"/><Relationship Id="rId11" Type="http://schemas.openxmlformats.org/officeDocument/2006/relationships/image" Target="../media/image323.wmf"/><Relationship Id="rId5" Type="http://schemas.openxmlformats.org/officeDocument/2006/relationships/image" Target="../media/image320.wmf"/><Relationship Id="rId15" Type="http://schemas.openxmlformats.org/officeDocument/2006/relationships/oleObject" Target="../embeddings/oleObject365.bin"/><Relationship Id="rId10" Type="http://schemas.openxmlformats.org/officeDocument/2006/relationships/oleObject" Target="../embeddings/oleObject362.bin"/><Relationship Id="rId19" Type="http://schemas.openxmlformats.org/officeDocument/2006/relationships/oleObject" Target="../embeddings/oleObject367.bin"/><Relationship Id="rId4" Type="http://schemas.openxmlformats.org/officeDocument/2006/relationships/oleObject" Target="../embeddings/oleObject359.bin"/><Relationship Id="rId9" Type="http://schemas.openxmlformats.org/officeDocument/2006/relationships/image" Target="../media/image322.wmf"/><Relationship Id="rId14" Type="http://schemas.openxmlformats.org/officeDocument/2006/relationships/oleObject" Target="../embeddings/oleObject36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0.bin"/><Relationship Id="rId3" Type="http://schemas.openxmlformats.org/officeDocument/2006/relationships/image" Target="../media/image8.png"/><Relationship Id="rId7" Type="http://schemas.openxmlformats.org/officeDocument/2006/relationships/image" Target="../media/image3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69.bin"/><Relationship Id="rId11" Type="http://schemas.openxmlformats.org/officeDocument/2006/relationships/image" Target="../media/image331.wmf"/><Relationship Id="rId5" Type="http://schemas.openxmlformats.org/officeDocument/2006/relationships/image" Target="../media/image328.wmf"/><Relationship Id="rId10" Type="http://schemas.openxmlformats.org/officeDocument/2006/relationships/oleObject" Target="../embeddings/oleObject371.bin"/><Relationship Id="rId4" Type="http://schemas.openxmlformats.org/officeDocument/2006/relationships/oleObject" Target="../embeddings/oleObject368.bin"/><Relationship Id="rId9" Type="http://schemas.openxmlformats.org/officeDocument/2006/relationships/image" Target="../media/image33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4.bin"/><Relationship Id="rId13" Type="http://schemas.openxmlformats.org/officeDocument/2006/relationships/image" Target="../media/image334.wmf"/><Relationship Id="rId3" Type="http://schemas.openxmlformats.org/officeDocument/2006/relationships/image" Target="../media/image8.png"/><Relationship Id="rId7" Type="http://schemas.openxmlformats.org/officeDocument/2006/relationships/image" Target="../media/image331.wmf"/><Relationship Id="rId12" Type="http://schemas.openxmlformats.org/officeDocument/2006/relationships/oleObject" Target="../embeddings/oleObject3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73.bin"/><Relationship Id="rId11" Type="http://schemas.openxmlformats.org/officeDocument/2006/relationships/image" Target="../media/image333.wmf"/><Relationship Id="rId5" Type="http://schemas.openxmlformats.org/officeDocument/2006/relationships/image" Target="../media/image328.wmf"/><Relationship Id="rId15" Type="http://schemas.openxmlformats.org/officeDocument/2006/relationships/image" Target="../media/image335.wmf"/><Relationship Id="rId10" Type="http://schemas.openxmlformats.org/officeDocument/2006/relationships/oleObject" Target="../embeddings/oleObject375.bin"/><Relationship Id="rId4" Type="http://schemas.openxmlformats.org/officeDocument/2006/relationships/oleObject" Target="../embeddings/oleObject372.bin"/><Relationship Id="rId9" Type="http://schemas.openxmlformats.org/officeDocument/2006/relationships/image" Target="../media/image332.wmf"/><Relationship Id="rId14" Type="http://schemas.openxmlformats.org/officeDocument/2006/relationships/oleObject" Target="../embeddings/oleObject37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gia.ru/or/gia12/Main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" Type="http://schemas.openxmlformats.org/officeDocument/2006/relationships/image" Target="../media/image8.png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6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image" Target="../media/image39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image" Target="../media/image8.png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oleObject" Target="../embeddings/oleObject5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41.wmf"/><Relationship Id="rId15" Type="http://schemas.openxmlformats.org/officeDocument/2006/relationships/image" Target="../media/image44.wmf"/><Relationship Id="rId23" Type="http://schemas.openxmlformats.org/officeDocument/2006/relationships/image" Target="../media/image37.wmf"/><Relationship Id="rId28" Type="http://schemas.openxmlformats.org/officeDocument/2006/relationships/image" Target="../media/image45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4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61.bin"/><Relationship Id="rId26" Type="http://schemas.openxmlformats.org/officeDocument/2006/relationships/image" Target="../media/image54.wmf"/><Relationship Id="rId3" Type="http://schemas.openxmlformats.org/officeDocument/2006/relationships/image" Target="../media/image8.png"/><Relationship Id="rId21" Type="http://schemas.openxmlformats.org/officeDocument/2006/relationships/image" Target="../media/image37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3.wmf"/><Relationship Id="rId25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29" Type="http://schemas.openxmlformats.org/officeDocument/2006/relationships/oleObject" Target="../embeddings/oleObject6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38.wmf"/><Relationship Id="rId28" Type="http://schemas.openxmlformats.org/officeDocument/2006/relationships/image" Target="../media/image55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5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38.wmf"/><Relationship Id="rId18" Type="http://schemas.openxmlformats.org/officeDocument/2006/relationships/image" Target="../media/image60.wmf"/><Relationship Id="rId26" Type="http://schemas.openxmlformats.org/officeDocument/2006/relationships/image" Target="../media/image64.wmf"/><Relationship Id="rId3" Type="http://schemas.openxmlformats.org/officeDocument/2006/relationships/image" Target="../media/image8.png"/><Relationship Id="rId21" Type="http://schemas.openxmlformats.org/officeDocument/2006/relationships/oleObject" Target="../embeddings/oleObject77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37.wmf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65.wmf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76.bin"/><Relationship Id="rId31" Type="http://schemas.openxmlformats.org/officeDocument/2006/relationships/oleObject" Target="../embeddings/oleObject82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73.bin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66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" Type="http://schemas.openxmlformats.org/officeDocument/2006/relationships/image" Target="../media/image8.png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33" Type="http://schemas.openxmlformats.org/officeDocument/2006/relationships/image" Target="../media/image8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93.bin"/><Relationship Id="rId32" Type="http://schemas.openxmlformats.org/officeDocument/2006/relationships/oleObject" Target="../embeddings/oleObject97.bin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95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75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96.bin"/><Relationship Id="rId8" Type="http://schemas.openxmlformats.org/officeDocument/2006/relationships/oleObject" Target="../embeddings/oleObject8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6066"/>
            <a:ext cx="9144000" cy="5208059"/>
          </a:xfrm>
          <a:solidFill>
            <a:srgbClr val="FFFFFF">
              <a:alpha val="50196"/>
            </a:srgb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Решение уравнений,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неравенств и их систем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№21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материалам открытого банка </a:t>
            </a:r>
            <a:b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ОГЭ 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математике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2017 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года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2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/>
              </a:rPr>
              <a:t>http://</a:t>
            </a:r>
            <a:r>
              <a:rPr lang="en-US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/>
              </a:rPr>
              <a:t>www.mathgia.ru/or/gia12/Main.html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23875"/>
          </a:xfrm>
          <a:noFill/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№5 – «Школа здоровья и развития»</a:t>
            </a:r>
            <a:r>
              <a:rPr lang="en-US" sz="2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Радужный</a:t>
            </a:r>
            <a:endParaRPr lang="ru-RU" sz="2400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334125"/>
            <a:ext cx="9144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математики: Семёнова Елена Юрьевна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67990"/>
              </p:ext>
            </p:extLst>
          </p:nvPr>
        </p:nvGraphicFramePr>
        <p:xfrm>
          <a:off x="4572000" y="149223"/>
          <a:ext cx="2870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0" name="Уравнение" r:id="rId4" imgW="1257120" imgH="241200" progId="Equation.3">
                  <p:embed/>
                </p:oleObj>
              </mc:Choice>
              <mc:Fallback>
                <p:oleObj name="Уравнение" r:id="rId4" imgW="1257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9223"/>
                        <a:ext cx="2870200" cy="547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8049" y="149223"/>
            <a:ext cx="389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9870" y="661039"/>
            <a:ext cx="314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способ</a:t>
            </a:r>
            <a:endParaRPr lang="ru-RU" sz="2800" i="1" u="sng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04951"/>
              </p:ext>
            </p:extLst>
          </p:nvPr>
        </p:nvGraphicFramePr>
        <p:xfrm>
          <a:off x="3055022" y="5915948"/>
          <a:ext cx="30829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1" name="Уравнение" r:id="rId6" imgW="1346040" imgH="203040" progId="Equation.3">
                  <p:embed/>
                </p:oleObj>
              </mc:Choice>
              <mc:Fallback>
                <p:oleObj name="Уравнение" r:id="rId6" imgW="1346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022" y="5915948"/>
                        <a:ext cx="3082925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01141"/>
              </p:ext>
            </p:extLst>
          </p:nvPr>
        </p:nvGraphicFramePr>
        <p:xfrm>
          <a:off x="636588" y="1147763"/>
          <a:ext cx="2663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2" name="Уравнение" r:id="rId8" imgW="1206360" imgH="241200" progId="Equation.3">
                  <p:embed/>
                </p:oleObj>
              </mc:Choice>
              <mc:Fallback>
                <p:oleObj name="Уравнение" r:id="rId8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147763"/>
                        <a:ext cx="266382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73704"/>
              </p:ext>
            </p:extLst>
          </p:nvPr>
        </p:nvGraphicFramePr>
        <p:xfrm>
          <a:off x="5765271" y="3685668"/>
          <a:ext cx="2095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3" name="Уравнение" r:id="rId10" imgW="977760" imgH="215640" progId="Equation.3">
                  <p:embed/>
                </p:oleObj>
              </mc:Choice>
              <mc:Fallback>
                <p:oleObj name="Уравнение" r:id="rId10" imgW="97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271" y="3685668"/>
                        <a:ext cx="2095500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5"/>
              </p:ext>
            </p:extLst>
          </p:nvPr>
        </p:nvGraphicFramePr>
        <p:xfrm>
          <a:off x="5765271" y="4160330"/>
          <a:ext cx="114458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4" name="Уравнение" r:id="rId12" imgW="533160" imgH="457200" progId="Equation.3">
                  <p:embed/>
                </p:oleObj>
              </mc:Choice>
              <mc:Fallback>
                <p:oleObj name="Уравнение" r:id="rId12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271" y="4160330"/>
                        <a:ext cx="1144587" cy="982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0120"/>
              </p:ext>
            </p:extLst>
          </p:nvPr>
        </p:nvGraphicFramePr>
        <p:xfrm>
          <a:off x="615256" y="1653594"/>
          <a:ext cx="3168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5" name="Уравнение" r:id="rId14" imgW="1434960" imgH="241200" progId="Equation.3">
                  <p:embed/>
                </p:oleObj>
              </mc:Choice>
              <mc:Fallback>
                <p:oleObj name="Уравнение" r:id="rId14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56" y="1653594"/>
                        <a:ext cx="3168650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184835"/>
              </p:ext>
            </p:extLst>
          </p:nvPr>
        </p:nvGraphicFramePr>
        <p:xfrm>
          <a:off x="622442" y="2185147"/>
          <a:ext cx="5524501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6" name="Уравнение" r:id="rId16" imgW="2501640" imgH="215640" progId="Equation.3">
                  <p:embed/>
                </p:oleObj>
              </mc:Choice>
              <mc:Fallback>
                <p:oleObj name="Уравнение" r:id="rId16" imgW="250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42" y="2185147"/>
                        <a:ext cx="5524501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15758"/>
              </p:ext>
            </p:extLst>
          </p:nvPr>
        </p:nvGraphicFramePr>
        <p:xfrm>
          <a:off x="636588" y="2695639"/>
          <a:ext cx="31130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7" name="Уравнение" r:id="rId18" imgW="1409400" imgH="215640" progId="Equation.3">
                  <p:embed/>
                </p:oleObj>
              </mc:Choice>
              <mc:Fallback>
                <p:oleObj name="Уравнение" r:id="rId18" imgW="1409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695639"/>
                        <a:ext cx="3113087" cy="474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3674"/>
              </p:ext>
            </p:extLst>
          </p:nvPr>
        </p:nvGraphicFramePr>
        <p:xfrm>
          <a:off x="644889" y="3190654"/>
          <a:ext cx="27209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8" name="Уравнение" r:id="rId20" imgW="1231560" imgH="215640" progId="Equation.3">
                  <p:embed/>
                </p:oleObj>
              </mc:Choice>
              <mc:Fallback>
                <p:oleObj name="Уравнение" r:id="rId20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89" y="3190654"/>
                        <a:ext cx="2720975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63073"/>
              </p:ext>
            </p:extLst>
          </p:nvPr>
        </p:nvGraphicFramePr>
        <p:xfrm>
          <a:off x="644889" y="3685668"/>
          <a:ext cx="21605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49" name="Уравнение" r:id="rId22" imgW="977760" imgH="215640" progId="Equation.3">
                  <p:embed/>
                </p:oleObj>
              </mc:Choice>
              <mc:Fallback>
                <p:oleObj name="Уравнение" r:id="rId22" imgW="97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89" y="3685668"/>
                        <a:ext cx="2160588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Группа 48"/>
          <p:cNvGrpSpPr/>
          <p:nvPr/>
        </p:nvGrpSpPr>
        <p:grpSpPr>
          <a:xfrm>
            <a:off x="-189772" y="4376469"/>
            <a:ext cx="4558573" cy="1000394"/>
            <a:chOff x="-79706" y="3130158"/>
            <a:chExt cx="4558573" cy="1000394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-79706" y="3130158"/>
              <a:ext cx="4558573" cy="1000394"/>
              <a:chOff x="3545538" y="2999454"/>
              <a:chExt cx="4558573" cy="1000394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5037897" y="3423233"/>
                <a:ext cx="1550058" cy="252653"/>
              </a:xfrm>
              <a:prstGeom prst="rect">
                <a:avLst/>
              </a:prstGeom>
              <a:solidFill>
                <a:srgbClr val="F06CD7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" name="Прямая со стрелкой 52"/>
              <p:cNvCxnSpPr/>
              <p:nvPr/>
            </p:nvCxnSpPr>
            <p:spPr>
              <a:xfrm>
                <a:off x="4343400" y="3429000"/>
                <a:ext cx="32173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4" name="Объект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1218101"/>
                  </p:ext>
                </p:extLst>
              </p:nvPr>
            </p:nvGraphicFramePr>
            <p:xfrm>
              <a:off x="4830685" y="3529948"/>
              <a:ext cx="457200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50" name="Уравнение" r:id="rId24" imgW="203040" imgH="164880" progId="Equation.3">
                      <p:embed/>
                    </p:oleObj>
                  </mc:Choice>
                  <mc:Fallback>
                    <p:oleObj name="Уравнение" r:id="rId24" imgW="20304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30685" y="3529948"/>
                            <a:ext cx="457200" cy="3698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Объект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893901"/>
                  </p:ext>
                </p:extLst>
              </p:nvPr>
            </p:nvGraphicFramePr>
            <p:xfrm>
              <a:off x="7462838" y="3459163"/>
              <a:ext cx="300037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51" name="Уравнение" r:id="rId26" imgW="126720" imgH="139680" progId="Equation.3">
                      <p:embed/>
                    </p:oleObj>
                  </mc:Choice>
                  <mc:Fallback>
                    <p:oleObj name="Уравнение" r:id="rId26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2838" y="3459163"/>
                            <a:ext cx="300037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Объект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4571817"/>
                  </p:ext>
                </p:extLst>
              </p:nvPr>
            </p:nvGraphicFramePr>
            <p:xfrm>
              <a:off x="5657059" y="3083070"/>
              <a:ext cx="300037" cy="179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52" name="Уравнение" r:id="rId28" imgW="126720" imgH="75960" progId="Equation.3">
                      <p:embed/>
                    </p:oleObj>
                  </mc:Choice>
                  <mc:Fallback>
                    <p:oleObj name="Уравнение" r:id="rId28" imgW="126720" imgH="75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57059" y="3083070"/>
                            <a:ext cx="300037" cy="17938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Объект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0143721"/>
                  </p:ext>
                </p:extLst>
              </p:nvPr>
            </p:nvGraphicFramePr>
            <p:xfrm>
              <a:off x="4439465" y="3049921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53" name="Уравнение" r:id="rId30" imgW="139680" imgH="139680" progId="Equation.3">
                      <p:embed/>
                    </p:oleObj>
                  </mc:Choice>
                  <mc:Fallback>
                    <p:oleObj name="Уравнение" r:id="rId30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9465" y="3049921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Объект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4851174"/>
                  </p:ext>
                </p:extLst>
              </p:nvPr>
            </p:nvGraphicFramePr>
            <p:xfrm>
              <a:off x="6973881" y="3018836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54" name="Уравнение" r:id="rId32" imgW="139680" imgH="139680" progId="Equation.3">
                      <p:embed/>
                    </p:oleObj>
                  </mc:Choice>
                  <mc:Fallback>
                    <p:oleObj name="Уравнение" r:id="rId32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3881" y="3018836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Дуга 58"/>
              <p:cNvSpPr/>
              <p:nvPr/>
            </p:nvSpPr>
            <p:spPr>
              <a:xfrm>
                <a:off x="5044068" y="3018836"/>
                <a:ext cx="1543888" cy="981012"/>
              </a:xfrm>
              <a:prstGeom prst="arc">
                <a:avLst>
                  <a:gd name="adj1" fmla="val 1131563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Дуга 59"/>
              <p:cNvSpPr/>
              <p:nvPr/>
            </p:nvSpPr>
            <p:spPr>
              <a:xfrm>
                <a:off x="3545538" y="2999454"/>
                <a:ext cx="1543887" cy="981012"/>
              </a:xfrm>
              <a:prstGeom prst="arc">
                <a:avLst>
                  <a:gd name="adj1" fmla="val 16185498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Дуга 60"/>
              <p:cNvSpPr/>
              <p:nvPr/>
            </p:nvSpPr>
            <p:spPr>
              <a:xfrm flipH="1">
                <a:off x="6560224" y="2999454"/>
                <a:ext cx="1543887" cy="981012"/>
              </a:xfrm>
              <a:prstGeom prst="arc">
                <a:avLst>
                  <a:gd name="adj1" fmla="val 1540644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6512699" y="3368040"/>
                <a:ext cx="116610" cy="1219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5002332" y="3368040"/>
                <a:ext cx="116610" cy="1219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61217"/>
                </p:ext>
              </p:extLst>
            </p:nvPr>
          </p:nvGraphicFramePr>
          <p:xfrm>
            <a:off x="2849419" y="3662239"/>
            <a:ext cx="20002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755" name="Уравнение" r:id="rId33" imgW="88560" imgH="164880" progId="Equation.3">
                    <p:embed/>
                  </p:oleObj>
                </mc:Choice>
                <mc:Fallback>
                  <p:oleObj name="Уравнение" r:id="rId3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419" y="3662239"/>
                          <a:ext cx="200025" cy="3683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11792"/>
              </p:ext>
            </p:extLst>
          </p:nvPr>
        </p:nvGraphicFramePr>
        <p:xfrm>
          <a:off x="1278582" y="5407948"/>
          <a:ext cx="1470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56" name="Уравнение" r:id="rId35" imgW="622080" imgH="215640" progId="Equation.3">
                  <p:embed/>
                </p:oleObj>
              </mc:Choice>
              <mc:Fallback>
                <p:oleObj name="Уравнение" r:id="rId35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582" y="5407948"/>
                        <a:ext cx="1470025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3877546" y="1711504"/>
            <a:ext cx="4995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(Используем формулу разности квадратов)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8018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930069"/>
              </p:ext>
            </p:extLst>
          </p:nvPr>
        </p:nvGraphicFramePr>
        <p:xfrm>
          <a:off x="4571999" y="136989"/>
          <a:ext cx="2870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6" name="Уравнение" r:id="rId4" imgW="1257120" imgH="241200" progId="Equation.3">
                  <p:embed/>
                </p:oleObj>
              </mc:Choice>
              <mc:Fallback>
                <p:oleObj name="Уравнение" r:id="rId4" imgW="1257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136989"/>
                        <a:ext cx="2870200" cy="547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8049" y="149223"/>
            <a:ext cx="389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9870" y="661039"/>
            <a:ext cx="314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способ</a:t>
            </a:r>
            <a:endParaRPr lang="ru-RU" sz="2800" i="1" u="sng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42442"/>
              </p:ext>
            </p:extLst>
          </p:nvPr>
        </p:nvGraphicFramePr>
        <p:xfrm>
          <a:off x="636588" y="1147763"/>
          <a:ext cx="2663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7" name="Уравнение" r:id="rId6" imgW="1206360" imgH="241200" progId="Equation.3">
                  <p:embed/>
                </p:oleObj>
              </mc:Choice>
              <mc:Fallback>
                <p:oleObj name="Уравнение" r:id="rId6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147763"/>
                        <a:ext cx="266382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88608"/>
              </p:ext>
            </p:extLst>
          </p:nvPr>
        </p:nvGraphicFramePr>
        <p:xfrm>
          <a:off x="631883" y="1676513"/>
          <a:ext cx="42910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8" name="Уравнение" r:id="rId8" imgW="1942920" imgH="203040" progId="Equation.3">
                  <p:embed/>
                </p:oleObj>
              </mc:Choice>
              <mc:Fallback>
                <p:oleObj name="Уравнение" r:id="rId8" imgW="1942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83" y="1676513"/>
                        <a:ext cx="4291012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10620"/>
              </p:ext>
            </p:extLst>
          </p:nvPr>
        </p:nvGraphicFramePr>
        <p:xfrm>
          <a:off x="606775" y="2179328"/>
          <a:ext cx="2298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9" name="Уравнение" r:id="rId10" imgW="1041120" imgH="253800" progId="Equation.3">
                  <p:embed/>
                </p:oleObj>
              </mc:Choice>
              <mc:Fallback>
                <p:oleObj name="Уравнение" r:id="rId10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75" y="2179328"/>
                        <a:ext cx="229870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99161"/>
              </p:ext>
            </p:extLst>
          </p:nvPr>
        </p:nvGraphicFramePr>
        <p:xfrm>
          <a:off x="616556" y="2659039"/>
          <a:ext cx="8699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0" name="Уравнение" r:id="rId12" imgW="393480" imgH="203040" progId="Equation.3">
                  <p:embed/>
                </p:oleObj>
              </mc:Choice>
              <mc:Fallback>
                <p:oleObj name="Уравнение" r:id="rId12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56" y="2659039"/>
                        <a:ext cx="869950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92531"/>
              </p:ext>
            </p:extLst>
          </p:nvPr>
        </p:nvGraphicFramePr>
        <p:xfrm>
          <a:off x="3030537" y="4446893"/>
          <a:ext cx="30829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1" name="Уравнение" r:id="rId14" imgW="1346040" imgH="203040" progId="Equation.3">
                  <p:embed/>
                </p:oleObj>
              </mc:Choice>
              <mc:Fallback>
                <p:oleObj name="Уравнение" r:id="rId14" imgW="1346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7" y="4446893"/>
                        <a:ext cx="3082925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05628"/>
              </p:ext>
            </p:extLst>
          </p:nvPr>
        </p:nvGraphicFramePr>
        <p:xfrm>
          <a:off x="643651" y="3163357"/>
          <a:ext cx="8143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2" name="Уравнение" r:id="rId16" imgW="368280" imgH="253800" progId="Equation.3">
                  <p:embed/>
                </p:oleObj>
              </mc:Choice>
              <mc:Fallback>
                <p:oleObj name="Уравнение" r:id="rId16" imgW="36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51" y="3163357"/>
                        <a:ext cx="814387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245039"/>
              </p:ext>
            </p:extLst>
          </p:nvPr>
        </p:nvGraphicFramePr>
        <p:xfrm>
          <a:off x="616556" y="3723745"/>
          <a:ext cx="14541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3" name="Уравнение" r:id="rId18" imgW="634680" imgH="177480" progId="Equation.3">
                  <p:embed/>
                </p:oleObj>
              </mc:Choice>
              <mc:Fallback>
                <p:oleObj name="Уравнение" r:id="rId18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56" y="3723745"/>
                        <a:ext cx="145415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5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77587"/>
              </p:ext>
            </p:extLst>
          </p:nvPr>
        </p:nvGraphicFramePr>
        <p:xfrm>
          <a:off x="4572000" y="169364"/>
          <a:ext cx="34782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7" name="Уравнение" r:id="rId4" imgW="1523880" imgH="228600" progId="Equation.3">
                  <p:embed/>
                </p:oleObj>
              </mc:Choice>
              <mc:Fallback>
                <p:oleObj name="Уравнение" r:id="rId4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9364"/>
                        <a:ext cx="3478213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8512" y="167310"/>
            <a:ext cx="407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416458"/>
              </p:ext>
            </p:extLst>
          </p:nvPr>
        </p:nvGraphicFramePr>
        <p:xfrm>
          <a:off x="5263545" y="3927482"/>
          <a:ext cx="21764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8" name="Уравнение" r:id="rId6" imgW="1015920" imgH="215640" progId="Equation.3">
                  <p:embed/>
                </p:oleObj>
              </mc:Choice>
              <mc:Fallback>
                <p:oleObj name="Уравнение" r:id="rId6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545" y="3927482"/>
                        <a:ext cx="2176462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02776"/>
              </p:ext>
            </p:extLst>
          </p:nvPr>
        </p:nvGraphicFramePr>
        <p:xfrm>
          <a:off x="5263545" y="4450631"/>
          <a:ext cx="11731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9" name="Уравнение" r:id="rId8" imgW="545760" imgH="457200" progId="Equation.3">
                  <p:embed/>
                </p:oleObj>
              </mc:Choice>
              <mc:Fallback>
                <p:oleObj name="Уравнение" r:id="rId8" imgW="545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545" y="4450631"/>
                        <a:ext cx="1173162" cy="982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35929"/>
              </p:ext>
            </p:extLst>
          </p:nvPr>
        </p:nvGraphicFramePr>
        <p:xfrm>
          <a:off x="585422" y="4117272"/>
          <a:ext cx="22447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20" name="Уравнение" r:id="rId10" imgW="1015920" imgH="215640" progId="Equation.3">
                  <p:embed/>
                </p:oleObj>
              </mc:Choice>
              <mc:Fallback>
                <p:oleObj name="Уравнение" r:id="rId10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22" y="4117272"/>
                        <a:ext cx="2244725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181306" y="4644972"/>
            <a:ext cx="4558573" cy="1000394"/>
            <a:chOff x="-181306" y="3857571"/>
            <a:chExt cx="4558573" cy="100039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14457" y="4289817"/>
              <a:ext cx="734818" cy="252653"/>
            </a:xfrm>
            <a:prstGeom prst="rect">
              <a:avLst/>
            </a:prstGeom>
            <a:solidFill>
              <a:srgbClr val="F06CD7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-181306" y="3857571"/>
              <a:ext cx="4558573" cy="1000394"/>
              <a:chOff x="-79706" y="3130158"/>
              <a:chExt cx="4558573" cy="1000394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-79706" y="3130158"/>
                <a:ext cx="4558573" cy="1000394"/>
                <a:chOff x="3545538" y="2999454"/>
                <a:chExt cx="4558573" cy="1000394"/>
              </a:xfrm>
            </p:grpSpPr>
            <p:sp>
              <p:nvSpPr>
                <p:cNvPr id="52" name="Прямоугольник 51"/>
                <p:cNvSpPr/>
                <p:nvPr/>
              </p:nvSpPr>
              <p:spPr>
                <a:xfrm>
                  <a:off x="6560224" y="3423233"/>
                  <a:ext cx="962600" cy="252653"/>
                </a:xfrm>
                <a:prstGeom prst="rect">
                  <a:avLst/>
                </a:prstGeom>
                <a:solidFill>
                  <a:srgbClr val="F06CD7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3" name="Прямая со стрелкой 52"/>
                <p:cNvCxnSpPr/>
                <p:nvPr/>
              </p:nvCxnSpPr>
              <p:spPr>
                <a:xfrm>
                  <a:off x="4343400" y="3429000"/>
                  <a:ext cx="321733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4" name="Объект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00383876"/>
                    </p:ext>
                  </p:extLst>
                </p:nvPr>
              </p:nvGraphicFramePr>
              <p:xfrm>
                <a:off x="4801582" y="3515446"/>
                <a:ext cx="514350" cy="3984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821" name="Уравнение" r:id="rId12" imgW="228600" imgH="177480" progId="Equation.3">
                        <p:embed/>
                      </p:oleObj>
                    </mc:Choice>
                    <mc:Fallback>
                      <p:oleObj name="Уравнение" r:id="rId12" imgW="2286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1582" y="3515446"/>
                              <a:ext cx="514350" cy="39846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5" name="Объект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893901"/>
                    </p:ext>
                  </p:extLst>
                </p:nvPr>
              </p:nvGraphicFramePr>
              <p:xfrm>
                <a:off x="7462838" y="3459163"/>
                <a:ext cx="300037" cy="328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822" name="Уравнение" r:id="rId14" imgW="126720" imgH="139680" progId="Equation.3">
                        <p:embed/>
                      </p:oleObj>
                    </mc:Choice>
                    <mc:Fallback>
                      <p:oleObj name="Уравнение" r:id="rId14" imgW="12672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62838" y="3459163"/>
                              <a:ext cx="300037" cy="3286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" name="Объект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14571817"/>
                    </p:ext>
                  </p:extLst>
                </p:nvPr>
              </p:nvGraphicFramePr>
              <p:xfrm>
                <a:off x="5657059" y="3083070"/>
                <a:ext cx="300037" cy="1793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823" name="Уравнение" r:id="rId16" imgW="126720" imgH="75960" progId="Equation.3">
                        <p:embed/>
                      </p:oleObj>
                    </mc:Choice>
                    <mc:Fallback>
                      <p:oleObj name="Уравнение" r:id="rId16" imgW="126720" imgH="759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57059" y="3083070"/>
                              <a:ext cx="300037" cy="17938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Объект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20143721"/>
                    </p:ext>
                  </p:extLst>
                </p:nvPr>
              </p:nvGraphicFramePr>
              <p:xfrm>
                <a:off x="4439465" y="3049921"/>
                <a:ext cx="331788" cy="328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824" name="Уравнение" r:id="rId18" imgW="139680" imgH="139680" progId="Equation.3">
                        <p:embed/>
                      </p:oleObj>
                    </mc:Choice>
                    <mc:Fallback>
                      <p:oleObj name="Уравнение" r:id="rId18" imgW="13968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39465" y="3049921"/>
                              <a:ext cx="331788" cy="3286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" name="Объект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64851174"/>
                    </p:ext>
                  </p:extLst>
                </p:nvPr>
              </p:nvGraphicFramePr>
              <p:xfrm>
                <a:off x="6973881" y="3018836"/>
                <a:ext cx="331788" cy="3286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825" name="Уравнение" r:id="rId20" imgW="139680" imgH="139680" progId="Equation.3">
                        <p:embed/>
                      </p:oleObj>
                    </mc:Choice>
                    <mc:Fallback>
                      <p:oleObj name="Уравнение" r:id="rId20" imgW="13968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73881" y="3018836"/>
                              <a:ext cx="331788" cy="3286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Дуга 58"/>
                <p:cNvSpPr/>
                <p:nvPr/>
              </p:nvSpPr>
              <p:spPr>
                <a:xfrm>
                  <a:off x="5044068" y="3018836"/>
                  <a:ext cx="1543888" cy="981012"/>
                </a:xfrm>
                <a:prstGeom prst="arc">
                  <a:avLst>
                    <a:gd name="adj1" fmla="val 11315630"/>
                    <a:gd name="adj2" fmla="val 2109144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Дуга 59"/>
                <p:cNvSpPr/>
                <p:nvPr/>
              </p:nvSpPr>
              <p:spPr>
                <a:xfrm>
                  <a:off x="3545538" y="2999454"/>
                  <a:ext cx="1543887" cy="981012"/>
                </a:xfrm>
                <a:prstGeom prst="arc">
                  <a:avLst>
                    <a:gd name="adj1" fmla="val 16185498"/>
                    <a:gd name="adj2" fmla="val 2109144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Дуга 60"/>
                <p:cNvSpPr/>
                <p:nvPr/>
              </p:nvSpPr>
              <p:spPr>
                <a:xfrm flipH="1">
                  <a:off x="6560224" y="2999454"/>
                  <a:ext cx="1543887" cy="981012"/>
                </a:xfrm>
                <a:prstGeom prst="arc">
                  <a:avLst>
                    <a:gd name="adj1" fmla="val 15406440"/>
                    <a:gd name="adj2" fmla="val 2109144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6512699" y="3368040"/>
                  <a:ext cx="116610" cy="1219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>
                  <a:off x="5002332" y="3368040"/>
                  <a:ext cx="116610" cy="1219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51" name="Объект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9247028"/>
                  </p:ext>
                </p:extLst>
              </p:nvPr>
            </p:nvGraphicFramePr>
            <p:xfrm>
              <a:off x="2820988" y="3647737"/>
              <a:ext cx="257175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826" name="Уравнение" r:id="rId21" imgW="114120" imgH="177480" progId="Equation.3">
                      <p:embed/>
                    </p:oleObj>
                  </mc:Choice>
                  <mc:Fallback>
                    <p:oleObj name="Уравнение" r:id="rId21" imgW="114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0988" y="3647737"/>
                            <a:ext cx="257175" cy="39687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79947"/>
              </p:ext>
            </p:extLst>
          </p:nvPr>
        </p:nvGraphicFramePr>
        <p:xfrm>
          <a:off x="586933" y="5593379"/>
          <a:ext cx="3085266" cy="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27" name="Уравнение" r:id="rId23" imgW="1434960" imgH="215640" progId="Equation.3">
                  <p:embed/>
                </p:oleObj>
              </mc:Choice>
              <mc:Fallback>
                <p:oleObj name="Уравнение" r:id="rId23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33" y="5593379"/>
                        <a:ext cx="3085266" cy="46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15941"/>
              </p:ext>
            </p:extLst>
          </p:nvPr>
        </p:nvGraphicFramePr>
        <p:xfrm>
          <a:off x="4253706" y="5887860"/>
          <a:ext cx="34623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28" name="Уравнение" r:id="rId25" imgW="1511280" imgH="203040" progId="Equation.3">
                  <p:embed/>
                </p:oleObj>
              </mc:Choice>
              <mc:Fallback>
                <p:oleObj name="Уравнение" r:id="rId25" imgW="1511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706" y="5887860"/>
                        <a:ext cx="3462337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32242"/>
              </p:ext>
            </p:extLst>
          </p:nvPr>
        </p:nvGraphicFramePr>
        <p:xfrm>
          <a:off x="645204" y="1190791"/>
          <a:ext cx="3421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29" name="Уравнение" r:id="rId27" imgW="1498320" imgH="228600" progId="Equation.3">
                  <p:embed/>
                </p:oleObj>
              </mc:Choice>
              <mc:Fallback>
                <p:oleObj name="Уравнение" r:id="rId27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04" y="1190791"/>
                        <a:ext cx="3421063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57599"/>
              </p:ext>
            </p:extLst>
          </p:nvPr>
        </p:nvGraphicFramePr>
        <p:xfrm>
          <a:off x="616556" y="1691053"/>
          <a:ext cx="38862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30" name="Уравнение" r:id="rId29" imgW="1701720" imgH="228600" progId="Equation.3">
                  <p:embed/>
                </p:oleObj>
              </mc:Choice>
              <mc:Fallback>
                <p:oleObj name="Уравнение" r:id="rId29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56" y="1691053"/>
                        <a:ext cx="3886200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34915"/>
              </p:ext>
            </p:extLst>
          </p:nvPr>
        </p:nvGraphicFramePr>
        <p:xfrm>
          <a:off x="614363" y="2170113"/>
          <a:ext cx="3971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31" name="Уравнение" r:id="rId31" imgW="1739880" imgH="253800" progId="Equation.3">
                  <p:embed/>
                </p:oleObj>
              </mc:Choice>
              <mc:Fallback>
                <p:oleObj name="Уравнение" r:id="rId31" imgW="1739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170113"/>
                        <a:ext cx="3971925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717943"/>
              </p:ext>
            </p:extLst>
          </p:nvPr>
        </p:nvGraphicFramePr>
        <p:xfrm>
          <a:off x="614457" y="2688086"/>
          <a:ext cx="2581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32" name="Уравнение" r:id="rId33" imgW="1130040" imgH="228600" progId="Equation.3">
                  <p:embed/>
                </p:oleObj>
              </mc:Choice>
              <mc:Fallback>
                <p:oleObj name="Уравнение" r:id="rId33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57" y="2688086"/>
                        <a:ext cx="2581275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66430"/>
              </p:ext>
            </p:extLst>
          </p:nvPr>
        </p:nvGraphicFramePr>
        <p:xfrm>
          <a:off x="3495169" y="2679162"/>
          <a:ext cx="5547231" cy="45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33" name="Уравнение" r:id="rId35" imgW="2781000" imgH="228600" progId="Equation.3">
                  <p:embed/>
                </p:oleObj>
              </mc:Choice>
              <mc:Fallback>
                <p:oleObj name="Уравнение" r:id="rId35" imgW="27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169" y="2679162"/>
                        <a:ext cx="5547231" cy="454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5564"/>
              </p:ext>
            </p:extLst>
          </p:nvPr>
        </p:nvGraphicFramePr>
        <p:xfrm>
          <a:off x="585422" y="3153861"/>
          <a:ext cx="76898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34" name="Уравнение" r:id="rId37" imgW="3479760" imgH="228600" progId="Equation.3">
                  <p:embed/>
                </p:oleObj>
              </mc:Choice>
              <mc:Fallback>
                <p:oleObj name="Уравнение" r:id="rId37" imgW="3479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22" y="3153861"/>
                        <a:ext cx="7689850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926355"/>
              </p:ext>
            </p:extLst>
          </p:nvPr>
        </p:nvGraphicFramePr>
        <p:xfrm>
          <a:off x="614363" y="3672973"/>
          <a:ext cx="13747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35" name="Уравнение" r:id="rId39" imgW="622080" imgH="203040" progId="Equation.3">
                  <p:embed/>
                </p:oleObj>
              </mc:Choice>
              <mc:Fallback>
                <p:oleObj name="Уравнение" r:id="rId39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3672973"/>
                        <a:ext cx="1374775" cy="44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79870" y="661039"/>
            <a:ext cx="314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способ</a:t>
            </a:r>
            <a:endParaRPr lang="ru-RU" sz="2800" i="1" u="sng" dirty="0"/>
          </a:p>
        </p:txBody>
      </p:sp>
    </p:spTree>
    <p:extLst>
      <p:ext uri="{BB962C8B-B14F-4D97-AF65-F5344CB8AC3E}">
        <p14:creationId xmlns:p14="http://schemas.microsoft.com/office/powerpoint/2010/main" val="8780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77587"/>
              </p:ext>
            </p:extLst>
          </p:nvPr>
        </p:nvGraphicFramePr>
        <p:xfrm>
          <a:off x="4572000" y="169364"/>
          <a:ext cx="34782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8" name="Уравнение" r:id="rId4" imgW="1523880" imgH="228600" progId="Equation.3">
                  <p:embed/>
                </p:oleObj>
              </mc:Choice>
              <mc:Fallback>
                <p:oleObj name="Уравнение" r:id="rId4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9364"/>
                        <a:ext cx="3478213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8512" y="167310"/>
            <a:ext cx="407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88726"/>
              </p:ext>
            </p:extLst>
          </p:nvPr>
        </p:nvGraphicFramePr>
        <p:xfrm>
          <a:off x="617607" y="3673475"/>
          <a:ext cx="11731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9" name="Уравнение" r:id="rId6" imgW="545760" imgH="457200" progId="Equation.3">
                  <p:embed/>
                </p:oleObj>
              </mc:Choice>
              <mc:Fallback>
                <p:oleObj name="Уравнение" r:id="rId6" imgW="545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07" y="3673475"/>
                        <a:ext cx="1173162" cy="982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23627"/>
              </p:ext>
            </p:extLst>
          </p:nvPr>
        </p:nvGraphicFramePr>
        <p:xfrm>
          <a:off x="2840830" y="4821060"/>
          <a:ext cx="34623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0" name="Уравнение" r:id="rId8" imgW="1511280" imgH="203040" progId="Equation.3">
                  <p:embed/>
                </p:oleObj>
              </mc:Choice>
              <mc:Fallback>
                <p:oleObj name="Уравнение" r:id="rId8" imgW="1511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830" y="4821060"/>
                        <a:ext cx="3462337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32242"/>
              </p:ext>
            </p:extLst>
          </p:nvPr>
        </p:nvGraphicFramePr>
        <p:xfrm>
          <a:off x="645204" y="1190791"/>
          <a:ext cx="3421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1" name="Уравнение" r:id="rId10" imgW="1498320" imgH="228600" progId="Equation.3">
                  <p:embed/>
                </p:oleObj>
              </mc:Choice>
              <mc:Fallback>
                <p:oleObj name="Уравнение" r:id="rId10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04" y="1190791"/>
                        <a:ext cx="3421063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60297"/>
              </p:ext>
            </p:extLst>
          </p:nvPr>
        </p:nvGraphicFramePr>
        <p:xfrm>
          <a:off x="614457" y="1693709"/>
          <a:ext cx="7423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2" name="Уравнение" r:id="rId12" imgW="3720960" imgH="228600" progId="Equation.3">
                  <p:embed/>
                </p:oleObj>
              </mc:Choice>
              <mc:Fallback>
                <p:oleObj name="Уравнение" r:id="rId12" imgW="372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57" y="1693709"/>
                        <a:ext cx="7423150" cy="455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2024"/>
              </p:ext>
            </p:extLst>
          </p:nvPr>
        </p:nvGraphicFramePr>
        <p:xfrm>
          <a:off x="614457" y="2672382"/>
          <a:ext cx="9255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3" name="Уравнение" r:id="rId14" imgW="419040" imgH="203040" progId="Equation.3">
                  <p:embed/>
                </p:oleObj>
              </mc:Choice>
              <mc:Fallback>
                <p:oleObj name="Уравнение" r:id="rId14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57" y="2672382"/>
                        <a:ext cx="925512" cy="44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79870" y="661039"/>
            <a:ext cx="314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способ</a:t>
            </a:r>
            <a:endParaRPr lang="ru-RU" sz="2800" i="1" u="sng" dirty="0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969859"/>
              </p:ext>
            </p:extLst>
          </p:nvPr>
        </p:nvGraphicFramePr>
        <p:xfrm>
          <a:off x="600674" y="2179280"/>
          <a:ext cx="56245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4" name="Уравнение" r:id="rId16" imgW="2463480" imgH="253800" progId="Equation.3">
                  <p:embed/>
                </p:oleObj>
              </mc:Choice>
              <mc:Fallback>
                <p:oleObj name="Уравнение" r:id="rId16" imgW="2463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674" y="2179280"/>
                        <a:ext cx="5624513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02254"/>
              </p:ext>
            </p:extLst>
          </p:nvPr>
        </p:nvGraphicFramePr>
        <p:xfrm>
          <a:off x="614457" y="3157944"/>
          <a:ext cx="841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5" name="Уравнение" r:id="rId18" imgW="380880" imgH="253800" progId="Equation.3">
                  <p:embed/>
                </p:oleObj>
              </mc:Choice>
              <mc:Fallback>
                <p:oleObj name="Уравнение" r:id="rId18" imgW="38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57" y="3157944"/>
                        <a:ext cx="841375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7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945270"/>
              </p:ext>
            </p:extLst>
          </p:nvPr>
        </p:nvGraphicFramePr>
        <p:xfrm>
          <a:off x="5222875" y="64510"/>
          <a:ext cx="37671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9" name="Уравнение" r:id="rId4" imgW="1650960" imgH="457200" progId="Equation.3">
                  <p:embed/>
                </p:oleObj>
              </mc:Choice>
              <mc:Fallback>
                <p:oleObj name="Уравнение" r:id="rId4" imgW="1650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64510"/>
                        <a:ext cx="3767138" cy="103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663" y="155322"/>
            <a:ext cx="5173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неравенств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17475"/>
              </p:ext>
            </p:extLst>
          </p:nvPr>
        </p:nvGraphicFramePr>
        <p:xfrm>
          <a:off x="2986088" y="5927725"/>
          <a:ext cx="3170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0" name="Уравнение" r:id="rId6" imgW="1384200" imgH="203040" progId="Equation.3">
                  <p:embed/>
                </p:oleObj>
              </mc:Choice>
              <mc:Fallback>
                <p:oleObj name="Уравнение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5927725"/>
                        <a:ext cx="3170237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36657"/>
              </p:ext>
            </p:extLst>
          </p:nvPr>
        </p:nvGraphicFramePr>
        <p:xfrm>
          <a:off x="608012" y="1226557"/>
          <a:ext cx="39131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1" name="Уравнение" r:id="rId8" imgW="1714320" imgH="215640" progId="Equation.3">
                  <p:embed/>
                </p:oleObj>
              </mc:Choice>
              <mc:Fallback>
                <p:oleObj name="Уравнение" r:id="rId8" imgW="1714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1226557"/>
                        <a:ext cx="391318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33957"/>
              </p:ext>
            </p:extLst>
          </p:nvPr>
        </p:nvGraphicFramePr>
        <p:xfrm>
          <a:off x="608012" y="2935026"/>
          <a:ext cx="27828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2" name="Уравнение" r:id="rId10" imgW="1218960" imgH="215640" progId="Equation.3">
                  <p:embed/>
                </p:oleObj>
              </mc:Choice>
              <mc:Fallback>
                <p:oleObj name="Уравнение" r:id="rId10" imgW="1218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2935026"/>
                        <a:ext cx="278288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39195"/>
              </p:ext>
            </p:extLst>
          </p:nvPr>
        </p:nvGraphicFramePr>
        <p:xfrm>
          <a:off x="3680425" y="4905267"/>
          <a:ext cx="4840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3" name="Уравнение" r:id="rId12" imgW="2120760" imgH="457200" progId="Equation.3">
                  <p:embed/>
                </p:oleObj>
              </mc:Choice>
              <mc:Fallback>
                <p:oleObj name="Уравнение" r:id="rId12" imgW="2120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425" y="4905267"/>
                        <a:ext cx="4840287" cy="1039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12466"/>
              </p:ext>
            </p:extLst>
          </p:nvPr>
        </p:nvGraphicFramePr>
        <p:xfrm>
          <a:off x="1028131" y="1733820"/>
          <a:ext cx="3216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4" name="Уравнение" r:id="rId14" imgW="1409400" imgH="177480" progId="Equation.3">
                  <p:embed/>
                </p:oleObj>
              </mc:Choice>
              <mc:Fallback>
                <p:oleObj name="Уравнение" r:id="rId14" imgW="1409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131" y="1733820"/>
                        <a:ext cx="3216275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8555"/>
              </p:ext>
            </p:extLst>
          </p:nvPr>
        </p:nvGraphicFramePr>
        <p:xfrm>
          <a:off x="1028131" y="2204713"/>
          <a:ext cx="27257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5" name="Уравнение" r:id="rId16" imgW="1193760" imgH="203040" progId="Equation.3">
                  <p:embed/>
                </p:oleObj>
              </mc:Choice>
              <mc:Fallback>
                <p:oleObj name="Уравнение" r:id="rId16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131" y="2204713"/>
                        <a:ext cx="2725737" cy="46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81206"/>
              </p:ext>
            </p:extLst>
          </p:nvPr>
        </p:nvGraphicFramePr>
        <p:xfrm>
          <a:off x="5056188" y="2974975"/>
          <a:ext cx="22018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6" name="Уравнение" r:id="rId18" imgW="1028520" imgH="215640" progId="Equation.3">
                  <p:embed/>
                </p:oleObj>
              </mc:Choice>
              <mc:Fallback>
                <p:oleObj name="Уравнение" r:id="rId18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2974975"/>
                        <a:ext cx="2201862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004911"/>
              </p:ext>
            </p:extLst>
          </p:nvPr>
        </p:nvGraphicFramePr>
        <p:xfrm>
          <a:off x="5068094" y="3498879"/>
          <a:ext cx="11731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7" name="Уравнение" r:id="rId20" imgW="545760" imgH="457200" progId="Equation.3">
                  <p:embed/>
                </p:oleObj>
              </mc:Choice>
              <mc:Fallback>
                <p:oleObj name="Уравнение" r:id="rId20" imgW="545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094" y="3498879"/>
                        <a:ext cx="1173162" cy="982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-79706" y="3629026"/>
            <a:ext cx="4558573" cy="1000394"/>
            <a:chOff x="3545538" y="2999454"/>
            <a:chExt cx="4558573" cy="100039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044069" y="3429631"/>
              <a:ext cx="1543886" cy="252653"/>
            </a:xfrm>
            <a:prstGeom prst="rect">
              <a:avLst/>
            </a:prstGeom>
            <a:solidFill>
              <a:srgbClr val="F06CD7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4343400" y="3429000"/>
              <a:ext cx="32173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7236689"/>
                </p:ext>
              </p:extLst>
            </p:nvPr>
          </p:nvGraphicFramePr>
          <p:xfrm>
            <a:off x="4725382" y="3528091"/>
            <a:ext cx="541337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98" name="Уравнение" r:id="rId22" imgW="228600" imgH="177480" progId="Equation.3">
                    <p:embed/>
                  </p:oleObj>
                </mc:Choice>
                <mc:Fallback>
                  <p:oleObj name="Уравнение" r:id="rId22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382" y="3528091"/>
                          <a:ext cx="541337" cy="419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4114942"/>
                </p:ext>
              </p:extLst>
            </p:nvPr>
          </p:nvGraphicFramePr>
          <p:xfrm>
            <a:off x="6420832" y="3526503"/>
            <a:ext cx="301625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99" name="Уравнение" r:id="rId24" imgW="126720" imgH="164880" progId="Equation.3">
                    <p:embed/>
                  </p:oleObj>
                </mc:Choice>
                <mc:Fallback>
                  <p:oleObj name="Уравнение" r:id="rId2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0832" y="3526503"/>
                          <a:ext cx="301625" cy="3889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Объект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92206"/>
                </p:ext>
              </p:extLst>
            </p:nvPr>
          </p:nvGraphicFramePr>
          <p:xfrm>
            <a:off x="7462838" y="3459163"/>
            <a:ext cx="3000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00" name="Уравнение" r:id="rId26" imgW="126720" imgH="139680" progId="Equation.3">
                    <p:embed/>
                  </p:oleObj>
                </mc:Choice>
                <mc:Fallback>
                  <p:oleObj name="Уравнение" r:id="rId26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2838" y="3459163"/>
                          <a:ext cx="300037" cy="328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654131"/>
                </p:ext>
              </p:extLst>
            </p:nvPr>
          </p:nvGraphicFramePr>
          <p:xfrm>
            <a:off x="5657059" y="3083070"/>
            <a:ext cx="300037" cy="17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01" name="Уравнение" r:id="rId28" imgW="126720" imgH="75960" progId="Equation.3">
                    <p:embed/>
                  </p:oleObj>
                </mc:Choice>
                <mc:Fallback>
                  <p:oleObj name="Уравнение" r:id="rId28" imgW="126720" imgH="7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7059" y="3083070"/>
                          <a:ext cx="300037" cy="1793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1599038"/>
                </p:ext>
              </p:extLst>
            </p:nvPr>
          </p:nvGraphicFramePr>
          <p:xfrm>
            <a:off x="4439465" y="3049921"/>
            <a:ext cx="33178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02" name="Уравнение" r:id="rId30" imgW="139680" imgH="139680" progId="Equation.3">
                    <p:embed/>
                  </p:oleObj>
                </mc:Choice>
                <mc:Fallback>
                  <p:oleObj name="Уравнение" r:id="rId30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465" y="3049921"/>
                          <a:ext cx="331788" cy="328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Объект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2707601"/>
                </p:ext>
              </p:extLst>
            </p:nvPr>
          </p:nvGraphicFramePr>
          <p:xfrm>
            <a:off x="6973881" y="3018836"/>
            <a:ext cx="33178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03" name="Уравнение" r:id="rId32" imgW="139680" imgH="139680" progId="Equation.3">
                    <p:embed/>
                  </p:oleObj>
                </mc:Choice>
                <mc:Fallback>
                  <p:oleObj name="Уравнение" r:id="rId32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3881" y="3018836"/>
                          <a:ext cx="331788" cy="328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Дуга 41"/>
            <p:cNvSpPr/>
            <p:nvPr/>
          </p:nvSpPr>
          <p:spPr>
            <a:xfrm>
              <a:off x="5044068" y="3018836"/>
              <a:ext cx="1543888" cy="981012"/>
            </a:xfrm>
            <a:prstGeom prst="arc">
              <a:avLst>
                <a:gd name="adj1" fmla="val 11315630"/>
                <a:gd name="adj2" fmla="val 210914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Дуга 42"/>
            <p:cNvSpPr/>
            <p:nvPr/>
          </p:nvSpPr>
          <p:spPr>
            <a:xfrm>
              <a:off x="3545538" y="2999454"/>
              <a:ext cx="1543887" cy="981012"/>
            </a:xfrm>
            <a:prstGeom prst="arc">
              <a:avLst>
                <a:gd name="adj1" fmla="val 16185498"/>
                <a:gd name="adj2" fmla="val 210914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Дуга 43"/>
            <p:cNvSpPr/>
            <p:nvPr/>
          </p:nvSpPr>
          <p:spPr>
            <a:xfrm flipH="1">
              <a:off x="6560224" y="2999454"/>
              <a:ext cx="1543887" cy="981012"/>
            </a:xfrm>
            <a:prstGeom prst="arc">
              <a:avLst>
                <a:gd name="adj1" fmla="val 15406440"/>
                <a:gd name="adj2" fmla="val 210914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12699" y="3368040"/>
              <a:ext cx="116610" cy="121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002332" y="3368040"/>
              <a:ext cx="116610" cy="121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71396"/>
              </p:ext>
            </p:extLst>
          </p:nvPr>
        </p:nvGraphicFramePr>
        <p:xfrm>
          <a:off x="1331913" y="4660900"/>
          <a:ext cx="16208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4" name="Уравнение" r:id="rId33" imgW="685800" imgH="215640" progId="Equation.3">
                  <p:embed/>
                </p:oleObj>
              </mc:Choice>
              <mc:Fallback>
                <p:oleObj name="Уравнение" r:id="rId33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660900"/>
                        <a:ext cx="1620837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8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27606"/>
              </p:ext>
            </p:extLst>
          </p:nvPr>
        </p:nvGraphicFramePr>
        <p:xfrm>
          <a:off x="5500078" y="0"/>
          <a:ext cx="350678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2" name="Уравнение" r:id="rId4" imgW="1536480" imgH="431640" progId="Equation.3">
                  <p:embed/>
                </p:oleObj>
              </mc:Choice>
              <mc:Fallback>
                <p:oleObj name="Уравнение" r:id="rId4" imgW="1536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078" y="0"/>
                        <a:ext cx="3506788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098" y="164741"/>
            <a:ext cx="5408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значение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выражения</a:t>
            </a: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3141" y="1152427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33772"/>
              </p:ext>
            </p:extLst>
          </p:nvPr>
        </p:nvGraphicFramePr>
        <p:xfrm>
          <a:off x="3467100" y="5179483"/>
          <a:ext cx="22098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3" name="Уравнение" r:id="rId6" imgW="965160" imgH="203040" progId="Equation.3">
                  <p:embed/>
                </p:oleObj>
              </mc:Choice>
              <mc:Fallback>
                <p:oleObj name="Уравнение" r:id="rId6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5179483"/>
                        <a:ext cx="2209800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82369"/>
              </p:ext>
            </p:extLst>
          </p:nvPr>
        </p:nvGraphicFramePr>
        <p:xfrm>
          <a:off x="1370806" y="660437"/>
          <a:ext cx="12477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4" name="Уравнение" r:id="rId8" imgW="545760" imgH="177480" progId="Equation.3">
                  <p:embed/>
                </p:oleObj>
              </mc:Choice>
              <mc:Fallback>
                <p:oleObj name="Уравнение" r:id="rId8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806" y="660437"/>
                        <a:ext cx="1247775" cy="40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45053"/>
              </p:ext>
            </p:extLst>
          </p:nvPr>
        </p:nvGraphicFramePr>
        <p:xfrm>
          <a:off x="636058" y="1730180"/>
          <a:ext cx="8085137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5" name="Уравнение" r:id="rId10" imgW="3543120" imgH="431640" progId="Equation.3">
                  <p:embed/>
                </p:oleObj>
              </mc:Choice>
              <mc:Fallback>
                <p:oleObj name="Уравнение" r:id="rId10" imgW="354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58" y="1730180"/>
                        <a:ext cx="8085137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82183"/>
              </p:ext>
            </p:extLst>
          </p:nvPr>
        </p:nvGraphicFramePr>
        <p:xfrm>
          <a:off x="1050925" y="2791566"/>
          <a:ext cx="4114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6" name="Уравнение" r:id="rId12" imgW="1803240" imgH="444240" progId="Equation.3">
                  <p:embed/>
                </p:oleObj>
              </mc:Choice>
              <mc:Fallback>
                <p:oleObj name="Уравнение" r:id="rId12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2791566"/>
                        <a:ext cx="4114800" cy="1008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049791"/>
              </p:ext>
            </p:extLst>
          </p:nvPr>
        </p:nvGraphicFramePr>
        <p:xfrm>
          <a:off x="636058" y="4170864"/>
          <a:ext cx="58023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7" name="Уравнение" r:id="rId14" imgW="2539800" imgH="215640" progId="Equation.3">
                  <p:embed/>
                </p:oleObj>
              </mc:Choice>
              <mc:Fallback>
                <p:oleObj name="Уравнение" r:id="rId14" imgW="253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58" y="4170864"/>
                        <a:ext cx="5802313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8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51506"/>
              </p:ext>
            </p:extLst>
          </p:nvPr>
        </p:nvGraphicFramePr>
        <p:xfrm>
          <a:off x="5852583" y="23356"/>
          <a:ext cx="24923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8" name="Уравнение" r:id="rId4" imgW="1091880" imgH="444240" progId="Equation.3">
                  <p:embed/>
                </p:oleObj>
              </mc:Choice>
              <mc:Fallback>
                <p:oleObj name="Уравнение" r:id="rId4" imgW="1091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583" y="23356"/>
                        <a:ext cx="2492375" cy="1008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3308" y="165678"/>
            <a:ext cx="5435334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значение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выражения</a:t>
            </a: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8151" y="1170947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343070"/>
              </p:ext>
            </p:extLst>
          </p:nvPr>
        </p:nvGraphicFramePr>
        <p:xfrm>
          <a:off x="3554412" y="5677852"/>
          <a:ext cx="2035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9" name="Уравнение" r:id="rId6" imgW="888840" imgH="203040" progId="Equation.3">
                  <p:embed/>
                </p:oleObj>
              </mc:Choice>
              <mc:Fallback>
                <p:oleObj name="Уравнение" r:id="rId6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2" y="5677852"/>
                        <a:ext cx="2035175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34968"/>
              </p:ext>
            </p:extLst>
          </p:nvPr>
        </p:nvGraphicFramePr>
        <p:xfrm>
          <a:off x="1736195" y="634076"/>
          <a:ext cx="19145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0" name="Уравнение" r:id="rId8" imgW="838080" imgH="253800" progId="Equation.3">
                  <p:embed/>
                </p:oleObj>
              </mc:Choice>
              <mc:Fallback>
                <p:oleObj name="Уравнение" r:id="rId8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195" y="634076"/>
                        <a:ext cx="1914525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48461"/>
              </p:ext>
            </p:extLst>
          </p:nvPr>
        </p:nvGraphicFramePr>
        <p:xfrm>
          <a:off x="607483" y="1568290"/>
          <a:ext cx="64912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1" name="Уравнение" r:id="rId10" imgW="2844720" imgH="520560" progId="Equation.3">
                  <p:embed/>
                </p:oleObj>
              </mc:Choice>
              <mc:Fallback>
                <p:oleObj name="Уравнение" r:id="rId10" imgW="28447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83" y="1568290"/>
                        <a:ext cx="6491287" cy="118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960258"/>
              </p:ext>
            </p:extLst>
          </p:nvPr>
        </p:nvGraphicFramePr>
        <p:xfrm>
          <a:off x="610299" y="4611422"/>
          <a:ext cx="73421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2" name="Уравнение" r:id="rId12" imgW="3213000" imgH="253800" progId="Equation.3">
                  <p:embed/>
                </p:oleObj>
              </mc:Choice>
              <mc:Fallback>
                <p:oleObj name="Уравнение" r:id="rId12" imgW="3213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99" y="4611422"/>
                        <a:ext cx="7342187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054500"/>
              </p:ext>
            </p:extLst>
          </p:nvPr>
        </p:nvGraphicFramePr>
        <p:xfrm>
          <a:off x="1000126" y="2755900"/>
          <a:ext cx="76231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3" name="Уравнение" r:id="rId14" imgW="3340080" imgH="482400" progId="Equation.3">
                  <p:embed/>
                </p:oleObj>
              </mc:Choice>
              <mc:Fallback>
                <p:oleObj name="Уравнение" r:id="rId14" imgW="3340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6" y="2755900"/>
                        <a:ext cx="7623175" cy="1093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28110"/>
              </p:ext>
            </p:extLst>
          </p:nvPr>
        </p:nvGraphicFramePr>
        <p:xfrm>
          <a:off x="1000126" y="3849688"/>
          <a:ext cx="38544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4" name="Уравнение" r:id="rId16" imgW="1688760" imgH="253800" progId="Equation.3">
                  <p:embed/>
                </p:oleObj>
              </mc:Choice>
              <mc:Fallback>
                <p:oleObj name="Уравнение" r:id="rId16" imgW="1688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6" y="3849688"/>
                        <a:ext cx="3854450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4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84579"/>
              </p:ext>
            </p:extLst>
          </p:nvPr>
        </p:nvGraphicFramePr>
        <p:xfrm>
          <a:off x="4811713" y="-33886"/>
          <a:ext cx="1447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8" name="Уравнение" r:id="rId4" imgW="634680" imgH="431640" progId="Equation.3">
                  <p:embed/>
                </p:oleObj>
              </mc:Choice>
              <mc:Fallback>
                <p:oleObj name="Уравнение" r:id="rId4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-33886"/>
                        <a:ext cx="1447800" cy="977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3029" y="164856"/>
            <a:ext cx="3498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Сократите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дробь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8151" y="1170947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06305"/>
              </p:ext>
            </p:extLst>
          </p:nvPr>
        </p:nvGraphicFramePr>
        <p:xfrm>
          <a:off x="3452811" y="3462868"/>
          <a:ext cx="2238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9" name="Уравнение" r:id="rId6" imgW="977760" imgH="203040" progId="Equation.3">
                  <p:embed/>
                </p:oleObj>
              </mc:Choice>
              <mc:Fallback>
                <p:oleObj name="Уравнение" r:id="rId6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1" y="3462868"/>
                        <a:ext cx="2238375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559323"/>
              </p:ext>
            </p:extLst>
          </p:nvPr>
        </p:nvGraphicFramePr>
        <p:xfrm>
          <a:off x="637647" y="1773002"/>
          <a:ext cx="6057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0" name="Уравнение" r:id="rId8" imgW="2654280" imgH="431640" progId="Equation.3">
                  <p:embed/>
                </p:oleObj>
              </mc:Choice>
              <mc:Fallback>
                <p:oleObj name="Уравнение" r:id="rId8" imgW="2654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47" y="1773002"/>
                        <a:ext cx="6057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882936"/>
              </p:ext>
            </p:extLst>
          </p:nvPr>
        </p:nvGraphicFramePr>
        <p:xfrm>
          <a:off x="6308511" y="49186"/>
          <a:ext cx="12763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5" name="Уравнение" r:id="rId4" imgW="558720" imgH="419040" progId="Equation.3">
                  <p:embed/>
                </p:oleObj>
              </mc:Choice>
              <mc:Fallback>
                <p:oleObj name="Уравнение" r:id="rId4" imgW="558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511" y="49186"/>
                        <a:ext cx="1276350" cy="95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1624" y="156372"/>
            <a:ext cx="5454570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значение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выражения</a:t>
            </a: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600"/>
              </a:spcBef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9289" y="1412299"/>
            <a:ext cx="167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94667"/>
              </p:ext>
            </p:extLst>
          </p:nvPr>
        </p:nvGraphicFramePr>
        <p:xfrm>
          <a:off x="3525838" y="5678488"/>
          <a:ext cx="20939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6" name="Уравнение" r:id="rId6" imgW="914400" imgH="203040" progId="Equation.3">
                  <p:embed/>
                </p:oleObj>
              </mc:Choice>
              <mc:Fallback>
                <p:oleObj name="Уравнение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5678488"/>
                        <a:ext cx="2093912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24117"/>
              </p:ext>
            </p:extLst>
          </p:nvPr>
        </p:nvGraphicFramePr>
        <p:xfrm>
          <a:off x="2211388" y="615950"/>
          <a:ext cx="22336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7" name="Уравнение" r:id="rId8" imgW="977760" imgH="393480" progId="Equation.3">
                  <p:embed/>
                </p:oleObj>
              </mc:Choice>
              <mc:Fallback>
                <p:oleObj name="Уравнение" r:id="rId8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615950"/>
                        <a:ext cx="2233612" cy="89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142378"/>
              </p:ext>
            </p:extLst>
          </p:nvPr>
        </p:nvGraphicFramePr>
        <p:xfrm>
          <a:off x="623888" y="2006600"/>
          <a:ext cx="27257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8" name="Уравнение" r:id="rId10" imgW="1193760" imgH="393480" progId="Equation.3">
                  <p:embed/>
                </p:oleObj>
              </mc:Choice>
              <mc:Fallback>
                <p:oleObj name="Уравнение" r:id="rId10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2006600"/>
                        <a:ext cx="2725737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57917"/>
              </p:ext>
            </p:extLst>
          </p:nvPr>
        </p:nvGraphicFramePr>
        <p:xfrm>
          <a:off x="619289" y="4200922"/>
          <a:ext cx="80073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9" name="Уравнение" r:id="rId12" imgW="3504960" imgH="419040" progId="Equation.3">
                  <p:embed/>
                </p:oleObj>
              </mc:Choice>
              <mc:Fallback>
                <p:oleObj name="Уравнение" r:id="rId12" imgW="350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9" y="4200922"/>
                        <a:ext cx="8007350" cy="957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49584"/>
              </p:ext>
            </p:extLst>
          </p:nvPr>
        </p:nvGraphicFramePr>
        <p:xfrm>
          <a:off x="619289" y="3096690"/>
          <a:ext cx="6061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0" name="Уравнение" r:id="rId14" imgW="2654280" imgH="419040" progId="Equation.3">
                  <p:embed/>
                </p:oleObj>
              </mc:Choice>
              <mc:Fallback>
                <p:oleObj name="Уравнение" r:id="rId14" imgW="2654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9" y="3096690"/>
                        <a:ext cx="6061075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0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17859"/>
              </p:ext>
            </p:extLst>
          </p:nvPr>
        </p:nvGraphicFramePr>
        <p:xfrm>
          <a:off x="6416675" y="100012"/>
          <a:ext cx="957263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6" name="Уравнение" r:id="rId4" imgW="419040" imgH="622080" progId="Equation.3">
                  <p:embed/>
                </p:oleObj>
              </mc:Choice>
              <mc:Fallback>
                <p:oleObj name="Уравнение" r:id="rId4" imgW="4190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00012"/>
                        <a:ext cx="957263" cy="1411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8553" y="257067"/>
            <a:ext cx="5454570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значение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выражения</a:t>
            </a: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600"/>
              </a:spcBef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9289" y="1412299"/>
            <a:ext cx="167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85359"/>
              </p:ext>
            </p:extLst>
          </p:nvPr>
        </p:nvGraphicFramePr>
        <p:xfrm>
          <a:off x="3641725" y="5910263"/>
          <a:ext cx="18621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7" name="Уравнение" r:id="rId6" imgW="812520" imgH="203040" progId="Equation.3">
                  <p:embed/>
                </p:oleObj>
              </mc:Choice>
              <mc:Fallback>
                <p:oleObj name="Уравнение" r:id="rId6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5910263"/>
                        <a:ext cx="1862138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19544"/>
              </p:ext>
            </p:extLst>
          </p:nvPr>
        </p:nvGraphicFramePr>
        <p:xfrm>
          <a:off x="2207684" y="691247"/>
          <a:ext cx="33337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8" name="Уравнение" r:id="rId8" imgW="1460160" imgH="431640" progId="Equation.3">
                  <p:embed/>
                </p:oleObj>
              </mc:Choice>
              <mc:Fallback>
                <p:oleObj name="Уравнение" r:id="rId8" imgW="1460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684" y="691247"/>
                        <a:ext cx="3333750" cy="982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47045"/>
              </p:ext>
            </p:extLst>
          </p:nvPr>
        </p:nvGraphicFramePr>
        <p:xfrm>
          <a:off x="259556" y="1935519"/>
          <a:ext cx="87264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9" name="Уравнение" r:id="rId10" imgW="3822480" imgH="444240" progId="Equation.3">
                  <p:embed/>
                </p:oleObj>
              </mc:Choice>
              <mc:Fallback>
                <p:oleObj name="Уравнение" r:id="rId10" imgW="382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" y="1935519"/>
                        <a:ext cx="8726488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29875"/>
              </p:ext>
            </p:extLst>
          </p:nvPr>
        </p:nvGraphicFramePr>
        <p:xfrm>
          <a:off x="257175" y="4664075"/>
          <a:ext cx="67881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50" name="Уравнение" r:id="rId12" imgW="2971800" imgH="647640" progId="Equation.3">
                  <p:embed/>
                </p:oleObj>
              </mc:Choice>
              <mc:Fallback>
                <p:oleObj name="Уравнение" r:id="rId12" imgW="29718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4664075"/>
                        <a:ext cx="6788150" cy="147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89534"/>
              </p:ext>
            </p:extLst>
          </p:nvPr>
        </p:nvGraphicFramePr>
        <p:xfrm>
          <a:off x="257175" y="2881997"/>
          <a:ext cx="8787417" cy="162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51" name="Уравнение" r:id="rId14" imgW="4228920" imgH="787320" progId="Equation.3">
                  <p:embed/>
                </p:oleObj>
              </mc:Choice>
              <mc:Fallback>
                <p:oleObj name="Уравнение" r:id="rId14" imgW="42289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881997"/>
                        <a:ext cx="8787417" cy="1622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0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76850"/>
              </p:ext>
            </p:extLst>
          </p:nvPr>
        </p:nvGraphicFramePr>
        <p:xfrm>
          <a:off x="4572000" y="-8954"/>
          <a:ext cx="22209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2" name="Уравнение" r:id="rId4" imgW="914400" imgH="393480" progId="Equation.3">
                  <p:embed/>
                </p:oleObj>
              </mc:Choice>
              <mc:Fallback>
                <p:oleObj name="Уравнение" r:id="rId4" imgW="9144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-8954"/>
                        <a:ext cx="2220913" cy="952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3226" y="154339"/>
            <a:ext cx="3478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49494"/>
              </p:ext>
            </p:extLst>
          </p:nvPr>
        </p:nvGraphicFramePr>
        <p:xfrm>
          <a:off x="520706" y="1415770"/>
          <a:ext cx="24066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3" name="Уравнение" r:id="rId6" imgW="990360" imgH="419040" progId="Equation.3">
                  <p:embed/>
                </p:oleObj>
              </mc:Choice>
              <mc:Fallback>
                <p:oleObj name="Уравнение" r:id="rId6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6" y="1415770"/>
                        <a:ext cx="2406650" cy="1014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29479" y="918137"/>
            <a:ext cx="704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Приведем к общему знаменателю: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731472"/>
              </p:ext>
            </p:extLst>
          </p:nvPr>
        </p:nvGraphicFramePr>
        <p:xfrm>
          <a:off x="520706" y="2376718"/>
          <a:ext cx="33321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4" name="Уравнение" r:id="rId8" imgW="1371600" imgH="482400" progId="Equation.3">
                  <p:embed/>
                </p:oleObj>
              </mc:Choice>
              <mc:Fallback>
                <p:oleObj name="Уравнение" r:id="rId8" imgW="1371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6" y="2376718"/>
                        <a:ext cx="3332162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172982"/>
              </p:ext>
            </p:extLst>
          </p:nvPr>
        </p:nvGraphicFramePr>
        <p:xfrm>
          <a:off x="4144439" y="2376718"/>
          <a:ext cx="33321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5" name="Уравнение" r:id="rId10" imgW="1371600" imgH="482400" progId="Equation.3">
                  <p:embed/>
                </p:oleObj>
              </mc:Choice>
              <mc:Fallback>
                <p:oleObj name="Уравнение" r:id="rId10" imgW="1371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439" y="2376718"/>
                        <a:ext cx="3332162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19757"/>
              </p:ext>
            </p:extLst>
          </p:nvPr>
        </p:nvGraphicFramePr>
        <p:xfrm>
          <a:off x="520706" y="3469032"/>
          <a:ext cx="4783138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6" name="Уравнение" r:id="rId12" imgW="1968480" imgH="914400" progId="Equation.3">
                  <p:embed/>
                </p:oleObj>
              </mc:Choice>
              <mc:Fallback>
                <p:oleObj name="Уравнение" r:id="rId12" imgW="1968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6" y="3469032"/>
                        <a:ext cx="4783138" cy="221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69164"/>
              </p:ext>
            </p:extLst>
          </p:nvPr>
        </p:nvGraphicFramePr>
        <p:xfrm>
          <a:off x="3229769" y="5406176"/>
          <a:ext cx="26844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7" name="Уравнение" r:id="rId14" imgW="1104840" imgH="393480" progId="Equation.3">
                  <p:embed/>
                </p:oleObj>
              </mc:Choice>
              <mc:Fallback>
                <p:oleObj name="Уравнение" r:id="rId14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769" y="5406176"/>
                        <a:ext cx="2684462" cy="954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6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48902"/>
              </p:ext>
            </p:extLst>
          </p:nvPr>
        </p:nvGraphicFramePr>
        <p:xfrm>
          <a:off x="6270861" y="246061"/>
          <a:ext cx="20304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4" name="Уравнение" r:id="rId4" imgW="888840" imgH="177480" progId="Equation.3">
                  <p:embed/>
                </p:oleObj>
              </mc:Choice>
              <mc:Fallback>
                <p:oleObj name="Уравнение" r:id="rId4" imgW="888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861" y="246061"/>
                        <a:ext cx="2030412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1624" y="156372"/>
            <a:ext cx="5454570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значение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выражения</a:t>
            </a: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600"/>
              </a:spcBef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5689" y="1408642"/>
            <a:ext cx="167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80119"/>
              </p:ext>
            </p:extLst>
          </p:nvPr>
        </p:nvGraphicFramePr>
        <p:xfrm>
          <a:off x="3554413" y="5678488"/>
          <a:ext cx="20367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5" name="Уравнение" r:id="rId6" imgW="888840" imgH="203040" progId="Equation.3">
                  <p:embed/>
                </p:oleObj>
              </mc:Choice>
              <mc:Fallback>
                <p:oleObj name="Уравнение" r:id="rId6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678488"/>
                        <a:ext cx="2036762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22587"/>
              </p:ext>
            </p:extLst>
          </p:nvPr>
        </p:nvGraphicFramePr>
        <p:xfrm>
          <a:off x="2348443" y="623396"/>
          <a:ext cx="22336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6" name="Уравнение" r:id="rId8" imgW="977760" imgH="393480" progId="Equation.3">
                  <p:embed/>
                </p:oleObj>
              </mc:Choice>
              <mc:Fallback>
                <p:oleObj name="Уравнение" r:id="rId8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443" y="623396"/>
                        <a:ext cx="2233612" cy="89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53702"/>
              </p:ext>
            </p:extLst>
          </p:nvPr>
        </p:nvGraphicFramePr>
        <p:xfrm>
          <a:off x="1102255" y="1983519"/>
          <a:ext cx="22320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7" name="Уравнение" r:id="rId10" imgW="977760" imgH="393480" progId="Equation.3">
                  <p:embed/>
                </p:oleObj>
              </mc:Choice>
              <mc:Fallback>
                <p:oleObj name="Уравнение" r:id="rId10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55" y="1983519"/>
                        <a:ext cx="2232025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234051"/>
              </p:ext>
            </p:extLst>
          </p:nvPr>
        </p:nvGraphicFramePr>
        <p:xfrm>
          <a:off x="1102255" y="2992438"/>
          <a:ext cx="38846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8" name="Уравнение" r:id="rId12" imgW="1701720" imgH="177480" progId="Equation.3">
                  <p:embed/>
                </p:oleObj>
              </mc:Choice>
              <mc:Fallback>
                <p:oleObj name="Уравнение" r:id="rId12" imgW="1701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55" y="2992438"/>
                        <a:ext cx="3884612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61588"/>
              </p:ext>
            </p:extLst>
          </p:nvPr>
        </p:nvGraphicFramePr>
        <p:xfrm>
          <a:off x="1102255" y="3487738"/>
          <a:ext cx="43767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9" name="Уравнение" r:id="rId14" imgW="1917360" imgH="177480" progId="Equation.3">
                  <p:embed/>
                </p:oleObj>
              </mc:Choice>
              <mc:Fallback>
                <p:oleObj name="Уравнение" r:id="rId14" imgW="1917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55" y="3487738"/>
                        <a:ext cx="4376738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68693"/>
              </p:ext>
            </p:extLst>
          </p:nvPr>
        </p:nvGraphicFramePr>
        <p:xfrm>
          <a:off x="1102255" y="3924299"/>
          <a:ext cx="3479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0" name="Уравнение" r:id="rId16" imgW="1523880" imgH="253800" progId="Equation.3">
                  <p:embed/>
                </p:oleObj>
              </mc:Choice>
              <mc:Fallback>
                <p:oleObj name="Уравнение" r:id="rId16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55" y="3924299"/>
                        <a:ext cx="3479800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54916"/>
              </p:ext>
            </p:extLst>
          </p:nvPr>
        </p:nvGraphicFramePr>
        <p:xfrm>
          <a:off x="1102255" y="4471195"/>
          <a:ext cx="26685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1" name="Уравнение" r:id="rId18" imgW="1168200" imgH="177480" progId="Equation.3">
                  <p:embed/>
                </p:oleObj>
              </mc:Choice>
              <mc:Fallback>
                <p:oleObj name="Уравнение" r:id="rId18" imgW="1168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55" y="4471195"/>
                        <a:ext cx="2668587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705708"/>
              </p:ext>
            </p:extLst>
          </p:nvPr>
        </p:nvGraphicFramePr>
        <p:xfrm>
          <a:off x="3775605" y="209683"/>
          <a:ext cx="7254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4" name="Уравнение" r:id="rId4" imgW="317160" imgH="215640" progId="Equation.3">
                  <p:embed/>
                </p:oleObj>
              </mc:Choice>
              <mc:Fallback>
                <p:oleObj name="Уравнение" r:id="rId4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605" y="209683"/>
                        <a:ext cx="725487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4213" y="174759"/>
            <a:ext cx="574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Найдите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,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17223" y="916253"/>
            <a:ext cx="167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84523"/>
              </p:ext>
            </p:extLst>
          </p:nvPr>
        </p:nvGraphicFramePr>
        <p:xfrm>
          <a:off x="3540125" y="2689225"/>
          <a:ext cx="2065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5" name="Уравнение" r:id="rId6" imgW="901440" imgH="203040" progId="Equation.3">
                  <p:embed/>
                </p:oleObj>
              </mc:Choice>
              <mc:Fallback>
                <p:oleObj name="Уравнение" r:id="rId6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689225"/>
                        <a:ext cx="2065338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02343"/>
              </p:ext>
            </p:extLst>
          </p:nvPr>
        </p:nvGraphicFramePr>
        <p:xfrm>
          <a:off x="5490635" y="201216"/>
          <a:ext cx="20891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6" name="Уравнение" r:id="rId8" imgW="914400" imgH="228600" progId="Equation.3">
                  <p:embed/>
                </p:oleObj>
              </mc:Choice>
              <mc:Fallback>
                <p:oleObj name="Уравнение" r:id="rId8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635" y="201216"/>
                        <a:ext cx="2089150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020022"/>
              </p:ext>
            </p:extLst>
          </p:nvPr>
        </p:nvGraphicFramePr>
        <p:xfrm>
          <a:off x="1017223" y="1667669"/>
          <a:ext cx="44402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7" name="Уравнение" r:id="rId10" imgW="1942920" imgH="228600" progId="Equation.3">
                  <p:embed/>
                </p:oleObj>
              </mc:Choice>
              <mc:Fallback>
                <p:oleObj name="Уравнение" r:id="rId10" imgW="1942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223" y="1667669"/>
                        <a:ext cx="4440238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5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31323"/>
              </p:ext>
            </p:extLst>
          </p:nvPr>
        </p:nvGraphicFramePr>
        <p:xfrm>
          <a:off x="4572000" y="117664"/>
          <a:ext cx="29305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4" name="Уравнение" r:id="rId4" imgW="1206360" imgH="241200" progId="Equation.3">
                  <p:embed/>
                </p:oleObj>
              </mc:Choice>
              <mc:Fallback>
                <p:oleObj name="Уравнение" r:id="rId4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7664"/>
                        <a:ext cx="2930525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75315"/>
              </p:ext>
            </p:extLst>
          </p:nvPr>
        </p:nvGraphicFramePr>
        <p:xfrm>
          <a:off x="2957512" y="5674255"/>
          <a:ext cx="32289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5" name="Уравнение" r:id="rId6" imgW="1409400" imgH="203040" progId="Equation.3">
                  <p:embed/>
                </p:oleObj>
              </mc:Choice>
              <mc:Fallback>
                <p:oleObj name="Уравнение" r:id="rId6" imgW="1409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2" y="5674255"/>
                        <a:ext cx="3228975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67033"/>
              </p:ext>
            </p:extLst>
          </p:nvPr>
        </p:nvGraphicFramePr>
        <p:xfrm>
          <a:off x="620422" y="3718422"/>
          <a:ext cx="16573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6" name="Уравнение" r:id="rId8" imgW="723600" imgH="711000" progId="Equation.3">
                  <p:embed/>
                </p:oleObj>
              </mc:Choice>
              <mc:Fallback>
                <p:oleObj name="Уравнение" r:id="rId8" imgW="723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22" y="3718422"/>
                        <a:ext cx="1657350" cy="162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05857"/>
              </p:ext>
            </p:extLst>
          </p:nvPr>
        </p:nvGraphicFramePr>
        <p:xfrm>
          <a:off x="614760" y="1138477"/>
          <a:ext cx="28686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7" name="Уравнение" r:id="rId10" imgW="1180800" imgH="241200" progId="Equation.3">
                  <p:embed/>
                </p:oleObj>
              </mc:Choice>
              <mc:Fallback>
                <p:oleObj name="Уравнение" r:id="rId10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1138477"/>
                        <a:ext cx="2868613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30032"/>
              </p:ext>
            </p:extLst>
          </p:nvPr>
        </p:nvGraphicFramePr>
        <p:xfrm>
          <a:off x="615554" y="1616213"/>
          <a:ext cx="33607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8" name="Уравнение" r:id="rId12" imgW="1384200" imgH="241200" progId="Equation.3">
                  <p:embed/>
                </p:oleObj>
              </mc:Choice>
              <mc:Fallback>
                <p:oleObj name="Уравнение" r:id="rId12" imgW="1384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554" y="1616213"/>
                        <a:ext cx="3360738" cy="58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6146"/>
              </p:ext>
            </p:extLst>
          </p:nvPr>
        </p:nvGraphicFramePr>
        <p:xfrm>
          <a:off x="614760" y="2145028"/>
          <a:ext cx="35464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9" name="Уравнение" r:id="rId14" imgW="1460160" imgH="241200" progId="Equation.3">
                  <p:embed/>
                </p:oleObj>
              </mc:Choice>
              <mc:Fallback>
                <p:oleObj name="Уравнение" r:id="rId14" imgW="1460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2145028"/>
                        <a:ext cx="3546475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23533"/>
              </p:ext>
            </p:extLst>
          </p:nvPr>
        </p:nvGraphicFramePr>
        <p:xfrm>
          <a:off x="614760" y="2663690"/>
          <a:ext cx="29924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0" name="Уравнение" r:id="rId16" imgW="1231560" imgH="228600" progId="Equation.3">
                  <p:embed/>
                </p:oleObj>
              </mc:Choice>
              <mc:Fallback>
                <p:oleObj name="Уравнение" r:id="rId16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2663690"/>
                        <a:ext cx="2992437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60281"/>
              </p:ext>
            </p:extLst>
          </p:nvPr>
        </p:nvGraphicFramePr>
        <p:xfrm>
          <a:off x="2560240" y="3708979"/>
          <a:ext cx="2093913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1" name="Уравнение" r:id="rId18" imgW="914400" imgH="711000" progId="Equation.3">
                  <p:embed/>
                </p:oleObj>
              </mc:Choice>
              <mc:Fallback>
                <p:oleObj name="Уравнение" r:id="rId18" imgW="914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240" y="3708979"/>
                        <a:ext cx="2093913" cy="162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28951"/>
              </p:ext>
            </p:extLst>
          </p:nvPr>
        </p:nvGraphicFramePr>
        <p:xfrm>
          <a:off x="614760" y="3173072"/>
          <a:ext cx="28686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2" name="Уравнение" r:id="rId20" imgW="1180800" imgH="215640" progId="Equation.3">
                  <p:embed/>
                </p:oleObj>
              </mc:Choice>
              <mc:Fallback>
                <p:oleObj name="Уравнение" r:id="rId20" imgW="1180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3173072"/>
                        <a:ext cx="2868613" cy="52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5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63752"/>
              </p:ext>
            </p:extLst>
          </p:nvPr>
        </p:nvGraphicFramePr>
        <p:xfrm>
          <a:off x="4571999" y="172303"/>
          <a:ext cx="2436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0" name="Уравнение" r:id="rId4" imgW="1002960" imgH="203040" progId="Equation.3">
                  <p:embed/>
                </p:oleObj>
              </mc:Choice>
              <mc:Fallback>
                <p:oleObj name="Уравнение" r:id="rId4" imgW="1002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172303"/>
                        <a:ext cx="2436812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34088"/>
              </p:ext>
            </p:extLst>
          </p:nvPr>
        </p:nvGraphicFramePr>
        <p:xfrm>
          <a:off x="3073400" y="5673725"/>
          <a:ext cx="29956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1" name="Уравнение" r:id="rId6" imgW="1307880" imgH="203040" progId="Equation.3">
                  <p:embed/>
                </p:oleObj>
              </mc:Choice>
              <mc:Fallback>
                <p:oleObj name="Уравнение" r:id="rId6" imgW="1307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673725"/>
                        <a:ext cx="2995613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90570"/>
              </p:ext>
            </p:extLst>
          </p:nvPr>
        </p:nvGraphicFramePr>
        <p:xfrm>
          <a:off x="612484" y="3709772"/>
          <a:ext cx="15113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2" name="Уравнение" r:id="rId8" imgW="660240" imgH="711000" progId="Equation.3">
                  <p:embed/>
                </p:oleObj>
              </mc:Choice>
              <mc:Fallback>
                <p:oleObj name="Уравнение" r:id="rId8" imgW="6602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4" y="3709772"/>
                        <a:ext cx="1511300" cy="162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459372"/>
              </p:ext>
            </p:extLst>
          </p:nvPr>
        </p:nvGraphicFramePr>
        <p:xfrm>
          <a:off x="2487613" y="3725204"/>
          <a:ext cx="1919287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3" name="Уравнение" r:id="rId10" imgW="838080" imgH="711000" progId="Equation.3">
                  <p:embed/>
                </p:oleObj>
              </mc:Choice>
              <mc:Fallback>
                <p:oleObj name="Уравнение" r:id="rId10" imgW="838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3725204"/>
                        <a:ext cx="1919287" cy="162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00620"/>
              </p:ext>
            </p:extLst>
          </p:nvPr>
        </p:nvGraphicFramePr>
        <p:xfrm>
          <a:off x="614760" y="2645680"/>
          <a:ext cx="2560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4" name="Уравнение" r:id="rId12" imgW="1054080" imgH="228600" progId="Equation.3">
                  <p:embed/>
                </p:oleObj>
              </mc:Choice>
              <mc:Fallback>
                <p:oleObj name="Уравнение" r:id="rId12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2645680"/>
                        <a:ext cx="2560638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36618"/>
              </p:ext>
            </p:extLst>
          </p:nvPr>
        </p:nvGraphicFramePr>
        <p:xfrm>
          <a:off x="614760" y="1162392"/>
          <a:ext cx="23749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5" name="Уравнение" r:id="rId14" imgW="977760" imgH="203040" progId="Equation.3">
                  <p:embed/>
                </p:oleObj>
              </mc:Choice>
              <mc:Fallback>
                <p:oleObj name="Уравнение" r:id="rId14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1162392"/>
                        <a:ext cx="2374900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00446"/>
              </p:ext>
            </p:extLst>
          </p:nvPr>
        </p:nvGraphicFramePr>
        <p:xfrm>
          <a:off x="614760" y="1635048"/>
          <a:ext cx="27447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6" name="Уравнение" r:id="rId16" imgW="1130040" imgH="228600" progId="Equation.3">
                  <p:embed/>
                </p:oleObj>
              </mc:Choice>
              <mc:Fallback>
                <p:oleObj name="Уравнение" r:id="rId16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1635048"/>
                        <a:ext cx="2744787" cy="55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11725"/>
              </p:ext>
            </p:extLst>
          </p:nvPr>
        </p:nvGraphicFramePr>
        <p:xfrm>
          <a:off x="614760" y="2174809"/>
          <a:ext cx="3238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7" name="Уравнение" r:id="rId18" imgW="1333440" imgH="228600" progId="Equation.3">
                  <p:embed/>
                </p:oleObj>
              </mc:Choice>
              <mc:Fallback>
                <p:oleObj name="Уравнение" r:id="rId18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2174809"/>
                        <a:ext cx="323850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991047"/>
              </p:ext>
            </p:extLst>
          </p:nvPr>
        </p:nvGraphicFramePr>
        <p:xfrm>
          <a:off x="612484" y="3185442"/>
          <a:ext cx="3330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8" name="Уравнение" r:id="rId20" imgW="1371600" imgH="215640" progId="Equation.3">
                  <p:embed/>
                </p:oleObj>
              </mc:Choice>
              <mc:Fallback>
                <p:oleObj name="Уравнение" r:id="rId20" imgW="1371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4" y="3185442"/>
                        <a:ext cx="3330575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2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58115"/>
              </p:ext>
            </p:extLst>
          </p:nvPr>
        </p:nvGraphicFramePr>
        <p:xfrm>
          <a:off x="4572000" y="172303"/>
          <a:ext cx="21288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6" name="Уравнение" r:id="rId4" imgW="876240" imgH="203040" progId="Equation.3">
                  <p:embed/>
                </p:oleObj>
              </mc:Choice>
              <mc:Fallback>
                <p:oleObj name="Уравнение" r:id="rId4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2303"/>
                        <a:ext cx="2128837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64445"/>
              </p:ext>
            </p:extLst>
          </p:nvPr>
        </p:nvGraphicFramePr>
        <p:xfrm>
          <a:off x="3189288" y="5673725"/>
          <a:ext cx="27622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7" name="Уравнение" r:id="rId6" imgW="1206360" imgH="203040" progId="Equation.3">
                  <p:embed/>
                </p:oleObj>
              </mc:Choice>
              <mc:Fallback>
                <p:oleObj name="Уравнение" r:id="rId6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5673725"/>
                        <a:ext cx="2762250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21965"/>
              </p:ext>
            </p:extLst>
          </p:nvPr>
        </p:nvGraphicFramePr>
        <p:xfrm>
          <a:off x="612484" y="2674150"/>
          <a:ext cx="2324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8" name="Уравнение" r:id="rId8" imgW="1015920" imgH="482400" progId="Equation.3">
                  <p:embed/>
                </p:oleObj>
              </mc:Choice>
              <mc:Fallback>
                <p:oleObj name="Уравнение" r:id="rId8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4" y="2674150"/>
                        <a:ext cx="2324100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52304"/>
              </p:ext>
            </p:extLst>
          </p:nvPr>
        </p:nvGraphicFramePr>
        <p:xfrm>
          <a:off x="612484" y="3885141"/>
          <a:ext cx="11938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9" name="Уравнение" r:id="rId10" imgW="520560" imgH="711000" progId="Equation.3">
                  <p:embed/>
                </p:oleObj>
              </mc:Choice>
              <mc:Fallback>
                <p:oleObj name="Уравнение" r:id="rId10" imgW="520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4" y="3885141"/>
                        <a:ext cx="1193800" cy="162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73565"/>
              </p:ext>
            </p:extLst>
          </p:nvPr>
        </p:nvGraphicFramePr>
        <p:xfrm>
          <a:off x="676449" y="1163343"/>
          <a:ext cx="20669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0" name="Уравнение" r:id="rId12" imgW="850680" imgH="203040" progId="Equation.3">
                  <p:embed/>
                </p:oleObj>
              </mc:Choice>
              <mc:Fallback>
                <p:oleObj name="Уравнение" r:id="rId12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49" y="1163343"/>
                        <a:ext cx="2066925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51340"/>
              </p:ext>
            </p:extLst>
          </p:nvPr>
        </p:nvGraphicFramePr>
        <p:xfrm>
          <a:off x="612484" y="1650705"/>
          <a:ext cx="25606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1" name="Уравнение" r:id="rId14" imgW="1054080" imgH="203040" progId="Equation.3">
                  <p:embed/>
                </p:oleObj>
              </mc:Choice>
              <mc:Fallback>
                <p:oleObj name="Уравнение" r:id="rId14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4" y="1650705"/>
                        <a:ext cx="2560637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611789"/>
              </p:ext>
            </p:extLst>
          </p:nvPr>
        </p:nvGraphicFramePr>
        <p:xfrm>
          <a:off x="628200" y="2138067"/>
          <a:ext cx="25908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2" name="Уравнение" r:id="rId16" imgW="1066680" imgH="228600" progId="Equation.3">
                  <p:embed/>
                </p:oleObj>
              </mc:Choice>
              <mc:Fallback>
                <p:oleObj name="Уравнение" r:id="rId16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2138067"/>
                        <a:ext cx="2590800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92676"/>
              </p:ext>
            </p:extLst>
          </p:nvPr>
        </p:nvGraphicFramePr>
        <p:xfrm>
          <a:off x="4572000" y="172303"/>
          <a:ext cx="29321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8" name="Уравнение" r:id="rId4" imgW="1206360" imgH="203040" progId="Equation.3">
                  <p:embed/>
                </p:oleObj>
              </mc:Choice>
              <mc:Fallback>
                <p:oleObj name="Уравнение" r:id="rId4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2303"/>
                        <a:ext cx="2932112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30959"/>
              </p:ext>
            </p:extLst>
          </p:nvPr>
        </p:nvGraphicFramePr>
        <p:xfrm>
          <a:off x="3089275" y="5194102"/>
          <a:ext cx="2965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9" name="Уравнение" r:id="rId6" imgW="1295280" imgH="203040" progId="Equation.3">
                  <p:embed/>
                </p:oleObj>
              </mc:Choice>
              <mc:Fallback>
                <p:oleObj name="Уравнение" r:id="rId6" imgW="1295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5194102"/>
                        <a:ext cx="2965450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8499"/>
              </p:ext>
            </p:extLst>
          </p:nvPr>
        </p:nvGraphicFramePr>
        <p:xfrm>
          <a:off x="628200" y="3186452"/>
          <a:ext cx="1481138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0" name="Уравнение" r:id="rId8" imgW="647640" imgH="711000" progId="Equation.3">
                  <p:embed/>
                </p:oleObj>
              </mc:Choice>
              <mc:Fallback>
                <p:oleObj name="Уравнение" r:id="rId8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3186452"/>
                        <a:ext cx="1481138" cy="162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567540"/>
              </p:ext>
            </p:extLst>
          </p:nvPr>
        </p:nvGraphicFramePr>
        <p:xfrm>
          <a:off x="2335213" y="3186452"/>
          <a:ext cx="192405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1" name="Уравнение" r:id="rId10" imgW="838080" imgH="711000" progId="Equation.3">
                  <p:embed/>
                </p:oleObj>
              </mc:Choice>
              <mc:Fallback>
                <p:oleObj name="Уравнение" r:id="rId10" imgW="838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186452"/>
                        <a:ext cx="1924050" cy="162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97787"/>
              </p:ext>
            </p:extLst>
          </p:nvPr>
        </p:nvGraphicFramePr>
        <p:xfrm>
          <a:off x="628200" y="1163343"/>
          <a:ext cx="2870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2" name="Уравнение" r:id="rId12" imgW="1180800" imgH="203040" progId="Equation.3">
                  <p:embed/>
                </p:oleObj>
              </mc:Choice>
              <mc:Fallback>
                <p:oleObj name="Уравнение" r:id="rId12" imgW="1180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1163343"/>
                        <a:ext cx="2870200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667735"/>
              </p:ext>
            </p:extLst>
          </p:nvPr>
        </p:nvGraphicFramePr>
        <p:xfrm>
          <a:off x="628200" y="1637961"/>
          <a:ext cx="31480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3" name="Уравнение" r:id="rId14" imgW="1295280" imgH="228600" progId="Equation.3">
                  <p:embed/>
                </p:oleObj>
              </mc:Choice>
              <mc:Fallback>
                <p:oleObj name="Уравнение" r:id="rId14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1637961"/>
                        <a:ext cx="3148012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67436"/>
              </p:ext>
            </p:extLst>
          </p:nvPr>
        </p:nvGraphicFramePr>
        <p:xfrm>
          <a:off x="628651" y="2138363"/>
          <a:ext cx="25606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4" name="Уравнение" r:id="rId16" imgW="1054080" imgH="228600" progId="Equation.3">
                  <p:embed/>
                </p:oleObj>
              </mc:Choice>
              <mc:Fallback>
                <p:oleObj name="Уравнение" r:id="rId16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" y="2138363"/>
                        <a:ext cx="2560637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462281"/>
              </p:ext>
            </p:extLst>
          </p:nvPr>
        </p:nvGraphicFramePr>
        <p:xfrm>
          <a:off x="628200" y="2686050"/>
          <a:ext cx="3270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5" name="Уравнение" r:id="rId18" imgW="1346040" imgH="215640" progId="Equation.3">
                  <p:embed/>
                </p:oleObj>
              </mc:Choice>
              <mc:Fallback>
                <p:oleObj name="Уравнение" r:id="rId18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2686050"/>
                        <a:ext cx="327025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9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56961"/>
              </p:ext>
            </p:extLst>
          </p:nvPr>
        </p:nvGraphicFramePr>
        <p:xfrm>
          <a:off x="4572000" y="144194"/>
          <a:ext cx="37957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8" name="Уравнение" r:id="rId4" imgW="1562040" imgH="241200" progId="Equation.3">
                  <p:embed/>
                </p:oleObj>
              </mc:Choice>
              <mc:Fallback>
                <p:oleObj name="Уравнение" r:id="rId4" imgW="1562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194"/>
                        <a:ext cx="3795713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38256"/>
              </p:ext>
            </p:extLst>
          </p:nvPr>
        </p:nvGraphicFramePr>
        <p:xfrm>
          <a:off x="3190875" y="5194300"/>
          <a:ext cx="27606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9" name="Уравнение" r:id="rId6" imgW="1206360" imgH="203040" progId="Equation.3">
                  <p:embed/>
                </p:oleObj>
              </mc:Choice>
              <mc:Fallback>
                <p:oleObj name="Уравнение" r:id="rId6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5194300"/>
                        <a:ext cx="2760663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28880"/>
              </p:ext>
            </p:extLst>
          </p:nvPr>
        </p:nvGraphicFramePr>
        <p:xfrm>
          <a:off x="3263900" y="3195638"/>
          <a:ext cx="1895475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0" name="Уравнение" r:id="rId8" imgW="825480" imgH="711000" progId="Equation.3">
                  <p:embed/>
                </p:oleObj>
              </mc:Choice>
              <mc:Fallback>
                <p:oleObj name="Уравнение" r:id="rId8" imgW="82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195638"/>
                        <a:ext cx="1895475" cy="162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69606"/>
              </p:ext>
            </p:extLst>
          </p:nvPr>
        </p:nvGraphicFramePr>
        <p:xfrm>
          <a:off x="628200" y="1150867"/>
          <a:ext cx="3735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1" name="Уравнение" r:id="rId10" imgW="1536480" imgH="241200" progId="Equation.3">
                  <p:embed/>
                </p:oleObj>
              </mc:Choice>
              <mc:Fallback>
                <p:oleObj name="Уравнение" r:id="rId10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1150867"/>
                        <a:ext cx="3735388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39822"/>
              </p:ext>
            </p:extLst>
          </p:nvPr>
        </p:nvGraphicFramePr>
        <p:xfrm>
          <a:off x="628200" y="1644615"/>
          <a:ext cx="42275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2" name="Уравнение" r:id="rId12" imgW="1739880" imgH="241200" progId="Equation.3">
                  <p:embed/>
                </p:oleObj>
              </mc:Choice>
              <mc:Fallback>
                <p:oleObj name="Уравнение" r:id="rId12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1644615"/>
                        <a:ext cx="4227513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24182"/>
              </p:ext>
            </p:extLst>
          </p:nvPr>
        </p:nvGraphicFramePr>
        <p:xfrm>
          <a:off x="628200" y="2204384"/>
          <a:ext cx="42878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3" name="Уравнение" r:id="rId14" imgW="1765080" imgH="215640" progId="Equation.3">
                  <p:embed/>
                </p:oleObj>
              </mc:Choice>
              <mc:Fallback>
                <p:oleObj name="Уравнение" r:id="rId14" imgW="1765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2204384"/>
                        <a:ext cx="4287838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17458"/>
              </p:ext>
            </p:extLst>
          </p:nvPr>
        </p:nvGraphicFramePr>
        <p:xfrm>
          <a:off x="628200" y="2648301"/>
          <a:ext cx="33321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4" name="Уравнение" r:id="rId16" imgW="1371600" imgH="228600" progId="Equation.3">
                  <p:embed/>
                </p:oleObj>
              </mc:Choice>
              <mc:Fallback>
                <p:oleObj name="Уравнение" r:id="rId16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2648301"/>
                        <a:ext cx="3332162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082267"/>
              </p:ext>
            </p:extLst>
          </p:nvPr>
        </p:nvGraphicFramePr>
        <p:xfrm>
          <a:off x="628200" y="3195988"/>
          <a:ext cx="2324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5" name="Уравнение" r:id="rId18" imgW="1015920" imgH="482400" progId="Equation.3">
                  <p:embed/>
                </p:oleObj>
              </mc:Choice>
              <mc:Fallback>
                <p:oleObj name="Уравнение" r:id="rId18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3195988"/>
                        <a:ext cx="2324100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3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46347"/>
              </p:ext>
            </p:extLst>
          </p:nvPr>
        </p:nvGraphicFramePr>
        <p:xfrm>
          <a:off x="2741956" y="701254"/>
          <a:ext cx="6016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2" name="Уравнение" r:id="rId4" imgW="2476440" imgH="215640" progId="Equation.3">
                  <p:embed/>
                </p:oleObj>
              </mc:Choice>
              <mc:Fallback>
                <p:oleObj name="Уравнение" r:id="rId4" imgW="2476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956" y="701254"/>
                        <a:ext cx="601662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8951" y="943462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08608"/>
              </p:ext>
            </p:extLst>
          </p:nvPr>
        </p:nvGraphicFramePr>
        <p:xfrm>
          <a:off x="3451225" y="5194300"/>
          <a:ext cx="22383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3" name="Уравнение" r:id="rId6" imgW="977760" imgH="203040" progId="Equation.3">
                  <p:embed/>
                </p:oleObj>
              </mc:Choice>
              <mc:Fallback>
                <p:oleObj name="Уравнение" r:id="rId6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194300"/>
                        <a:ext cx="2238375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05568"/>
              </p:ext>
            </p:extLst>
          </p:nvPr>
        </p:nvGraphicFramePr>
        <p:xfrm>
          <a:off x="2441046" y="3458181"/>
          <a:ext cx="17510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4" name="Уравнение" r:id="rId8" imgW="761760" imgH="457200" progId="Equation.3">
                  <p:embed/>
                </p:oleObj>
              </mc:Choice>
              <mc:Fallback>
                <p:oleObj name="Уравнение" r:id="rId8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046" y="3458181"/>
                        <a:ext cx="1751012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74091"/>
              </p:ext>
            </p:extLst>
          </p:nvPr>
        </p:nvGraphicFramePr>
        <p:xfrm>
          <a:off x="628200" y="1443235"/>
          <a:ext cx="5957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5" name="Уравнение" r:id="rId10" imgW="2450880" imgH="215640" progId="Equation.3">
                  <p:embed/>
                </p:oleObj>
              </mc:Choice>
              <mc:Fallback>
                <p:oleObj name="Уравнение" r:id="rId10" imgW="245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1443235"/>
                        <a:ext cx="5957888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21357"/>
              </p:ext>
            </p:extLst>
          </p:nvPr>
        </p:nvGraphicFramePr>
        <p:xfrm>
          <a:off x="618951" y="2438961"/>
          <a:ext cx="48434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6" name="Уравнение" r:id="rId12" imgW="1993680" imgH="215640" progId="Equation.3">
                  <p:embed/>
                </p:oleObj>
              </mc:Choice>
              <mc:Fallback>
                <p:oleObj name="Уравнение" r:id="rId12" imgW="1993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51" y="2438961"/>
                        <a:ext cx="4843463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50199"/>
              </p:ext>
            </p:extLst>
          </p:nvPr>
        </p:nvGraphicFramePr>
        <p:xfrm>
          <a:off x="618951" y="3443926"/>
          <a:ext cx="150971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7" name="Уравнение" r:id="rId14" imgW="660240" imgH="457200" progId="Equation.3">
                  <p:embed/>
                </p:oleObj>
              </mc:Choice>
              <mc:Fallback>
                <p:oleObj name="Уравнение" r:id="rId14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51" y="3443926"/>
                        <a:ext cx="1509713" cy="1042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97748"/>
              </p:ext>
            </p:extLst>
          </p:nvPr>
        </p:nvGraphicFramePr>
        <p:xfrm>
          <a:off x="618951" y="1951521"/>
          <a:ext cx="6451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8" name="Уравнение" r:id="rId16" imgW="2654280" imgH="215640" progId="Equation.3">
                  <p:embed/>
                </p:oleObj>
              </mc:Choice>
              <mc:Fallback>
                <p:oleObj name="Уравнение" r:id="rId16" imgW="2654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51" y="1951521"/>
                        <a:ext cx="645160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36610"/>
              </p:ext>
            </p:extLst>
          </p:nvPr>
        </p:nvGraphicFramePr>
        <p:xfrm>
          <a:off x="628200" y="2920440"/>
          <a:ext cx="2776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9" name="Уравнение" r:id="rId18" imgW="1143000" imgH="215640" progId="Equation.3">
                  <p:embed/>
                </p:oleObj>
              </mc:Choice>
              <mc:Fallback>
                <p:oleObj name="Уравнение" r:id="rId18" imgW="1143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0" y="2920440"/>
                        <a:ext cx="2776537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5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60415"/>
              </p:ext>
            </p:extLst>
          </p:nvPr>
        </p:nvGraphicFramePr>
        <p:xfrm>
          <a:off x="3327400" y="671513"/>
          <a:ext cx="48450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8" name="Уравнение" r:id="rId4" imgW="1993680" imgH="241200" progId="Equation.3">
                  <p:embed/>
                </p:oleObj>
              </mc:Choice>
              <mc:Fallback>
                <p:oleObj name="Уравнение" r:id="rId4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671513"/>
                        <a:ext cx="4845050" cy="5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8951" y="943462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030808"/>
              </p:ext>
            </p:extLst>
          </p:nvPr>
        </p:nvGraphicFramePr>
        <p:xfrm>
          <a:off x="3205163" y="5194300"/>
          <a:ext cx="27320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19" name="Уравнение" r:id="rId6" imgW="1193760" imgH="203040" progId="Equation.3">
                  <p:embed/>
                </p:oleObj>
              </mc:Choice>
              <mc:Fallback>
                <p:oleObj name="Уравнение" r:id="rId6" imgW="1193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5194300"/>
                        <a:ext cx="2732087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0844"/>
              </p:ext>
            </p:extLst>
          </p:nvPr>
        </p:nvGraphicFramePr>
        <p:xfrm>
          <a:off x="2378868" y="3406655"/>
          <a:ext cx="18970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0" name="Уравнение" r:id="rId8" imgW="825480" imgH="711000" progId="Equation.3">
                  <p:embed/>
                </p:oleObj>
              </mc:Choice>
              <mc:Fallback>
                <p:oleObj name="Уравнение" r:id="rId8" imgW="82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868" y="3406655"/>
                        <a:ext cx="1897063" cy="162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255385"/>
              </p:ext>
            </p:extLst>
          </p:nvPr>
        </p:nvGraphicFramePr>
        <p:xfrm>
          <a:off x="618951" y="1396094"/>
          <a:ext cx="47545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1" name="Уравнение" r:id="rId10" imgW="1955520" imgH="241200" progId="Equation.3">
                  <p:embed/>
                </p:oleObj>
              </mc:Choice>
              <mc:Fallback>
                <p:oleObj name="Уравнение" r:id="rId10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51" y="1396094"/>
                        <a:ext cx="4754562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610903"/>
              </p:ext>
            </p:extLst>
          </p:nvPr>
        </p:nvGraphicFramePr>
        <p:xfrm>
          <a:off x="618951" y="2431537"/>
          <a:ext cx="51831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2" name="Уравнение" r:id="rId12" imgW="2133360" imgH="215640" progId="Equation.3">
                  <p:embed/>
                </p:oleObj>
              </mc:Choice>
              <mc:Fallback>
                <p:oleObj name="Уравнение" r:id="rId12" imgW="2133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51" y="2431537"/>
                        <a:ext cx="5183187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69754"/>
              </p:ext>
            </p:extLst>
          </p:nvPr>
        </p:nvGraphicFramePr>
        <p:xfrm>
          <a:off x="629528" y="3408838"/>
          <a:ext cx="1654175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3" name="Уравнение" r:id="rId14" imgW="723600" imgH="711000" progId="Equation.3">
                  <p:embed/>
                </p:oleObj>
              </mc:Choice>
              <mc:Fallback>
                <p:oleObj name="Уравнение" r:id="rId14" imgW="723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28" y="3408838"/>
                        <a:ext cx="1654175" cy="162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25118"/>
              </p:ext>
            </p:extLst>
          </p:nvPr>
        </p:nvGraphicFramePr>
        <p:xfrm>
          <a:off x="618951" y="1869301"/>
          <a:ext cx="52784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4" name="Уравнение" r:id="rId16" imgW="2171520" imgH="241200" progId="Equation.3">
                  <p:embed/>
                </p:oleObj>
              </mc:Choice>
              <mc:Fallback>
                <p:oleObj name="Уравнение" r:id="rId16" imgW="2171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51" y="1869301"/>
                        <a:ext cx="5278437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26085"/>
              </p:ext>
            </p:extLst>
          </p:nvPr>
        </p:nvGraphicFramePr>
        <p:xfrm>
          <a:off x="612775" y="2926401"/>
          <a:ext cx="28384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5" name="Уравнение" r:id="rId18" imgW="1168200" imgH="215640" progId="Equation.3">
                  <p:embed/>
                </p:oleObj>
              </mc:Choice>
              <mc:Fallback>
                <p:oleObj name="Уравнение" r:id="rId18" imgW="1168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926401"/>
                        <a:ext cx="283845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21379"/>
              </p:ext>
            </p:extLst>
          </p:nvPr>
        </p:nvGraphicFramePr>
        <p:xfrm>
          <a:off x="4572000" y="116086"/>
          <a:ext cx="2159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4" name="Уравнение" r:id="rId4" imgW="888840" imgH="241200" progId="Equation.3">
                  <p:embed/>
                </p:oleObj>
              </mc:Choice>
              <mc:Fallback>
                <p:oleObj name="Уравнение" r:id="rId4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086"/>
                        <a:ext cx="2159000" cy="5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8951" y="943462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40531"/>
              </p:ext>
            </p:extLst>
          </p:nvPr>
        </p:nvGraphicFramePr>
        <p:xfrm>
          <a:off x="3336925" y="5405967"/>
          <a:ext cx="24701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5" name="Уравнение" r:id="rId6" imgW="1079280" imgH="203040" progId="Equation.3">
                  <p:embed/>
                </p:oleObj>
              </mc:Choice>
              <mc:Fallback>
                <p:oleObj name="Уравнение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5405967"/>
                        <a:ext cx="2470150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932344"/>
              </p:ext>
            </p:extLst>
          </p:nvPr>
        </p:nvGraphicFramePr>
        <p:xfrm>
          <a:off x="3198813" y="3633547"/>
          <a:ext cx="3532187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6" name="Уравнение" r:id="rId8" imgW="1536480" imgH="711000" progId="Equation.3">
                  <p:embed/>
                </p:oleObj>
              </mc:Choice>
              <mc:Fallback>
                <p:oleObj name="Уравнение" r:id="rId8" imgW="1536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3633547"/>
                        <a:ext cx="3532187" cy="162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52214"/>
              </p:ext>
            </p:extLst>
          </p:nvPr>
        </p:nvGraphicFramePr>
        <p:xfrm>
          <a:off x="629528" y="2627814"/>
          <a:ext cx="20907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7" name="Уравнение" r:id="rId10" imgW="914400" imgH="507960" progId="Equation.3">
                  <p:embed/>
                </p:oleObj>
              </mc:Choice>
              <mc:Fallback>
                <p:oleObj name="Уравнение" r:id="rId10" imgW="914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28" y="2627814"/>
                        <a:ext cx="2090738" cy="115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9779"/>
              </p:ext>
            </p:extLst>
          </p:nvPr>
        </p:nvGraphicFramePr>
        <p:xfrm>
          <a:off x="612775" y="1391193"/>
          <a:ext cx="20669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8" name="Уравнение" r:id="rId12" imgW="850680" imgH="241200" progId="Equation.3">
                  <p:embed/>
                </p:oleObj>
              </mc:Choice>
              <mc:Fallback>
                <p:oleObj name="Уравнение" r:id="rId12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391193"/>
                        <a:ext cx="2066925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23173"/>
              </p:ext>
            </p:extLst>
          </p:nvPr>
        </p:nvGraphicFramePr>
        <p:xfrm>
          <a:off x="629528" y="1941971"/>
          <a:ext cx="24384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9" name="Уравнение" r:id="rId14" imgW="1002960" imgH="266400" progId="Equation.3">
                  <p:embed/>
                </p:oleObj>
              </mc:Choice>
              <mc:Fallback>
                <p:oleObj name="Уравнение" r:id="rId14" imgW="1002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28" y="1941971"/>
                        <a:ext cx="2438400" cy="63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18766"/>
              </p:ext>
            </p:extLst>
          </p:nvPr>
        </p:nvGraphicFramePr>
        <p:xfrm>
          <a:off x="612775" y="3866910"/>
          <a:ext cx="23510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40" name="Уравнение" r:id="rId16" imgW="1028520" imgH="507960" progId="Equation.3">
                  <p:embed/>
                </p:oleObj>
              </mc:Choice>
              <mc:Fallback>
                <p:oleObj name="Уравнение" r:id="rId16" imgW="1028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866910"/>
                        <a:ext cx="2351087" cy="115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81109"/>
              </p:ext>
            </p:extLst>
          </p:nvPr>
        </p:nvGraphicFramePr>
        <p:xfrm>
          <a:off x="6899805" y="3924059"/>
          <a:ext cx="19272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41" name="Уравнение" r:id="rId18" imgW="838080" imgH="457200" progId="Equation.3">
                  <p:embed/>
                </p:oleObj>
              </mc:Choice>
              <mc:Fallback>
                <p:oleObj name="Уравнение" r:id="rId18" imgW="838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805" y="3924059"/>
                        <a:ext cx="1927225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9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2468"/>
              </p:ext>
            </p:extLst>
          </p:nvPr>
        </p:nvGraphicFramePr>
        <p:xfrm>
          <a:off x="4571999" y="162156"/>
          <a:ext cx="3486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0" name="Уравнение" r:id="rId4" imgW="1434960" imgH="228600" progId="Equation.3">
                  <p:embed/>
                </p:oleObj>
              </mc:Choice>
              <mc:Fallback>
                <p:oleObj name="Уравнение" r:id="rId4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162156"/>
                        <a:ext cx="3486150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3226" y="186325"/>
            <a:ext cx="3478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9749" y="902536"/>
            <a:ext cx="176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41844"/>
              </p:ext>
            </p:extLst>
          </p:nvPr>
        </p:nvGraphicFramePr>
        <p:xfrm>
          <a:off x="644525" y="3432030"/>
          <a:ext cx="2878235" cy="11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1" name="Уравнение" r:id="rId6" imgW="1257120" imgH="482400" progId="Equation.3">
                  <p:embed/>
                </p:oleObj>
              </mc:Choice>
              <mc:Fallback>
                <p:oleObj name="Уравнение" r:id="rId6" imgW="1257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432030"/>
                        <a:ext cx="2878235" cy="110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28781"/>
              </p:ext>
            </p:extLst>
          </p:nvPr>
        </p:nvGraphicFramePr>
        <p:xfrm>
          <a:off x="2894013" y="5343528"/>
          <a:ext cx="29956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2" name="Уравнение" r:id="rId8" imgW="1307880" imgH="203040" progId="Equation.3">
                  <p:embed/>
                </p:oleObj>
              </mc:Choice>
              <mc:Fallback>
                <p:oleObj name="Уравнение" r:id="rId8" imgW="1307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5343528"/>
                        <a:ext cx="2995612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10218"/>
              </p:ext>
            </p:extLst>
          </p:nvPr>
        </p:nvGraphicFramePr>
        <p:xfrm>
          <a:off x="644525" y="1880715"/>
          <a:ext cx="3053263" cy="54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3" name="Уравнение" r:id="rId10" imgW="1333440" imgH="241200" progId="Equation.3">
                  <p:embed/>
                </p:oleObj>
              </mc:Choice>
              <mc:Fallback>
                <p:oleObj name="Уравнение" r:id="rId10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880715"/>
                        <a:ext cx="3053263" cy="549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25330"/>
              </p:ext>
            </p:extLst>
          </p:nvPr>
        </p:nvGraphicFramePr>
        <p:xfrm>
          <a:off x="644525" y="1414629"/>
          <a:ext cx="3226795" cy="520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4" name="Уравнение" r:id="rId12" imgW="1409400" imgH="228600" progId="Equation.3">
                  <p:embed/>
                </p:oleObj>
              </mc:Choice>
              <mc:Fallback>
                <p:oleObj name="Уравнение" r:id="rId12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414629"/>
                        <a:ext cx="3226795" cy="520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52990"/>
              </p:ext>
            </p:extLst>
          </p:nvPr>
        </p:nvGraphicFramePr>
        <p:xfrm>
          <a:off x="644525" y="2465394"/>
          <a:ext cx="3110110" cy="49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5" name="Уравнение" r:id="rId14" imgW="1358640" imgH="215640" progId="Equation.3">
                  <p:embed/>
                </p:oleObj>
              </mc:Choice>
              <mc:Fallback>
                <p:oleObj name="Уравнение" r:id="rId14" imgW="1358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465394"/>
                        <a:ext cx="3110110" cy="490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39059"/>
              </p:ext>
            </p:extLst>
          </p:nvPr>
        </p:nvGraphicFramePr>
        <p:xfrm>
          <a:off x="644525" y="2919990"/>
          <a:ext cx="2906659" cy="5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6" name="Уравнение" r:id="rId16" imgW="1269720" imgH="228600" progId="Equation.3">
                  <p:embed/>
                </p:oleObj>
              </mc:Choice>
              <mc:Fallback>
                <p:oleObj name="Уравнение" r:id="rId16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919990"/>
                        <a:ext cx="2906659" cy="5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64178"/>
              </p:ext>
            </p:extLst>
          </p:nvPr>
        </p:nvGraphicFramePr>
        <p:xfrm>
          <a:off x="4068763" y="3401167"/>
          <a:ext cx="1220707" cy="162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7" name="Уравнение" r:id="rId18" imgW="533160" imgH="711000" progId="Equation.3">
                  <p:embed/>
                </p:oleObj>
              </mc:Choice>
              <mc:Fallback>
                <p:oleObj name="Уравнение" r:id="rId18" imgW="533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3401167"/>
                        <a:ext cx="1220707" cy="1626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2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923164"/>
              </p:ext>
            </p:extLst>
          </p:nvPr>
        </p:nvGraphicFramePr>
        <p:xfrm>
          <a:off x="4572000" y="116086"/>
          <a:ext cx="19431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0" name="Уравнение" r:id="rId4" imgW="799920" imgH="241200" progId="Equation.3">
                  <p:embed/>
                </p:oleObj>
              </mc:Choice>
              <mc:Fallback>
                <p:oleObj name="Уравнение" r:id="rId4" imgW="799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086"/>
                        <a:ext cx="1943100" cy="5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8951" y="943462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37641"/>
              </p:ext>
            </p:extLst>
          </p:nvPr>
        </p:nvGraphicFramePr>
        <p:xfrm>
          <a:off x="3322638" y="5405438"/>
          <a:ext cx="24987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1" name="Уравнение" r:id="rId6" imgW="1091880" imgH="203040" progId="Equation.3">
                  <p:embed/>
                </p:oleObj>
              </mc:Choice>
              <mc:Fallback>
                <p:oleObj name="Уравнение" r:id="rId6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5405438"/>
                        <a:ext cx="2498725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09817"/>
              </p:ext>
            </p:extLst>
          </p:nvPr>
        </p:nvGraphicFramePr>
        <p:xfrm>
          <a:off x="620617" y="3687130"/>
          <a:ext cx="62785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2" name="Уравнение" r:id="rId8" imgW="2730240" imgH="203040" progId="Equation.3">
                  <p:embed/>
                </p:oleObj>
              </mc:Choice>
              <mc:Fallback>
                <p:oleObj name="Уравнение" r:id="rId8" imgW="273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17" y="3687130"/>
                        <a:ext cx="6278563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74040"/>
              </p:ext>
            </p:extLst>
          </p:nvPr>
        </p:nvGraphicFramePr>
        <p:xfrm>
          <a:off x="636492" y="1393562"/>
          <a:ext cx="1851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3" name="Уравнение" r:id="rId10" imgW="761760" imgH="241200" progId="Equation.3">
                  <p:embed/>
                </p:oleObj>
              </mc:Choice>
              <mc:Fallback>
                <p:oleObj name="Уравнение" r:id="rId10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92" y="1393562"/>
                        <a:ext cx="1851025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92569"/>
              </p:ext>
            </p:extLst>
          </p:nvPr>
        </p:nvGraphicFramePr>
        <p:xfrm>
          <a:off x="629528" y="1961335"/>
          <a:ext cx="21907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4" name="Уравнение" r:id="rId12" imgW="901440" imgH="266400" progId="Equation.3">
                  <p:embed/>
                </p:oleObj>
              </mc:Choice>
              <mc:Fallback>
                <p:oleObj name="Уравнение" r:id="rId12" imgW="901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28" y="1961335"/>
                        <a:ext cx="2190750" cy="63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28110"/>
              </p:ext>
            </p:extLst>
          </p:nvPr>
        </p:nvGraphicFramePr>
        <p:xfrm>
          <a:off x="612775" y="2654105"/>
          <a:ext cx="15128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5" name="Уравнение" r:id="rId14" imgW="622080" imgH="203040" progId="Equation.3">
                  <p:embed/>
                </p:oleObj>
              </mc:Choice>
              <mc:Fallback>
                <p:oleObj name="Уравнение" r:id="rId14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654105"/>
                        <a:ext cx="1512887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63884"/>
              </p:ext>
            </p:extLst>
          </p:nvPr>
        </p:nvGraphicFramePr>
        <p:xfrm>
          <a:off x="612775" y="3133001"/>
          <a:ext cx="20383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6" name="Уравнение" r:id="rId16" imgW="838080" imgH="203040" progId="Equation.3">
                  <p:embed/>
                </p:oleObj>
              </mc:Choice>
              <mc:Fallback>
                <p:oleObj name="Уравнение" r:id="rId16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133001"/>
                        <a:ext cx="2038350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5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08767"/>
              </p:ext>
            </p:extLst>
          </p:nvPr>
        </p:nvGraphicFramePr>
        <p:xfrm>
          <a:off x="4572000" y="0"/>
          <a:ext cx="2497138" cy="100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5" name="Уравнение" r:id="rId4" imgW="1028520" imgH="419040" progId="Equation.3">
                  <p:embed/>
                </p:oleObj>
              </mc:Choice>
              <mc:Fallback>
                <p:oleObj name="Уравнение" r:id="rId4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0"/>
                        <a:ext cx="2497138" cy="1006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8951" y="943462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330568"/>
              </p:ext>
            </p:extLst>
          </p:nvPr>
        </p:nvGraphicFramePr>
        <p:xfrm>
          <a:off x="3509963" y="5405438"/>
          <a:ext cx="2122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6" name="Уравнение" r:id="rId6" imgW="927000" imgH="203040" progId="Equation.3">
                  <p:embed/>
                </p:oleObj>
              </mc:Choice>
              <mc:Fallback>
                <p:oleObj name="Уравнение" r:id="rId6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5405438"/>
                        <a:ext cx="2122487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6342"/>
              </p:ext>
            </p:extLst>
          </p:nvPr>
        </p:nvGraphicFramePr>
        <p:xfrm>
          <a:off x="3416300" y="3469414"/>
          <a:ext cx="21304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7" name="Уравнение" r:id="rId8" imgW="927000" imgH="711000" progId="Equation.3">
                  <p:embed/>
                </p:oleObj>
              </mc:Choice>
              <mc:Fallback>
                <p:oleObj name="Уравнение" r:id="rId8" imgW="927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3469414"/>
                        <a:ext cx="2130425" cy="162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57347"/>
              </p:ext>
            </p:extLst>
          </p:nvPr>
        </p:nvGraphicFramePr>
        <p:xfrm>
          <a:off x="612775" y="1392399"/>
          <a:ext cx="2406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8" name="Уравнение" r:id="rId10" imgW="990360" imgH="419040" progId="Equation.3">
                  <p:embed/>
                </p:oleObj>
              </mc:Choice>
              <mc:Fallback>
                <p:oleObj name="Уравнение" r:id="rId10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392399"/>
                        <a:ext cx="2406650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64970"/>
              </p:ext>
            </p:extLst>
          </p:nvPr>
        </p:nvGraphicFramePr>
        <p:xfrm>
          <a:off x="5792788" y="4049713"/>
          <a:ext cx="17811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9" name="Уравнение" r:id="rId12" imgW="774360" imgH="203040" progId="Equation.3">
                  <p:embed/>
                </p:oleObj>
              </mc:Choice>
              <mc:Fallback>
                <p:oleObj name="Уравнение" r:id="rId12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4049713"/>
                        <a:ext cx="17811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434817"/>
              </p:ext>
            </p:extLst>
          </p:nvPr>
        </p:nvGraphicFramePr>
        <p:xfrm>
          <a:off x="612775" y="2412760"/>
          <a:ext cx="3332163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0" name="Уравнение" r:id="rId14" imgW="1371600" imgH="507960" progId="Equation.3">
                  <p:embed/>
                </p:oleObj>
              </mc:Choice>
              <mc:Fallback>
                <p:oleObj name="Уравнение" r:id="rId14" imgW="1371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412760"/>
                        <a:ext cx="3332163" cy="1220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62409"/>
              </p:ext>
            </p:extLst>
          </p:nvPr>
        </p:nvGraphicFramePr>
        <p:xfrm>
          <a:off x="612775" y="3633547"/>
          <a:ext cx="265430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1" name="Уравнение" r:id="rId16" imgW="1091880" imgH="507960" progId="Equation.3">
                  <p:embed/>
                </p:oleObj>
              </mc:Choice>
              <mc:Fallback>
                <p:oleObj name="Уравнение" r:id="rId16" imgW="1091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633547"/>
                        <a:ext cx="2654300" cy="1220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8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75560"/>
              </p:ext>
            </p:extLst>
          </p:nvPr>
        </p:nvGraphicFramePr>
        <p:xfrm>
          <a:off x="4571206" y="146248"/>
          <a:ext cx="43767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5" name="Уравнение" r:id="rId4" imgW="1803240" imgH="228600" progId="Equation.3">
                  <p:embed/>
                </p:oleObj>
              </mc:Choice>
              <mc:Fallback>
                <p:oleObj name="Уравнение" r:id="rId4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206" y="146248"/>
                        <a:ext cx="4376738" cy="54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8951" y="943462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80896"/>
              </p:ext>
            </p:extLst>
          </p:nvPr>
        </p:nvGraphicFramePr>
        <p:xfrm>
          <a:off x="3524250" y="5405438"/>
          <a:ext cx="20923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6" name="Уравнение" r:id="rId6" imgW="914400" imgH="203040" progId="Equation.3">
                  <p:embed/>
                </p:oleObj>
              </mc:Choice>
              <mc:Fallback>
                <p:oleObj name="Уравнение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5405438"/>
                        <a:ext cx="2092325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14121"/>
              </p:ext>
            </p:extLst>
          </p:nvPr>
        </p:nvGraphicFramePr>
        <p:xfrm>
          <a:off x="3225006" y="3394896"/>
          <a:ext cx="20716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7" name="Уравнение" r:id="rId8" imgW="901440" imgH="711000" progId="Equation.3">
                  <p:embed/>
                </p:oleObj>
              </mc:Choice>
              <mc:Fallback>
                <p:oleObj name="Уравнение" r:id="rId8" imgW="901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006" y="3394896"/>
                        <a:ext cx="2071688" cy="162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47561"/>
              </p:ext>
            </p:extLst>
          </p:nvPr>
        </p:nvGraphicFramePr>
        <p:xfrm>
          <a:off x="612775" y="1610641"/>
          <a:ext cx="43497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8" name="Уравнение" r:id="rId10" imgW="1790640" imgH="228600" progId="Equation.3">
                  <p:embed/>
                </p:oleObj>
              </mc:Choice>
              <mc:Fallback>
                <p:oleObj name="Уравнение" r:id="rId10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610641"/>
                        <a:ext cx="4349750" cy="54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31153"/>
              </p:ext>
            </p:extLst>
          </p:nvPr>
        </p:nvGraphicFramePr>
        <p:xfrm>
          <a:off x="5603875" y="3976688"/>
          <a:ext cx="17811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9" name="Уравнение" r:id="rId12" imgW="774360" imgH="203040" progId="Equation.3">
                  <p:embed/>
                </p:oleObj>
              </mc:Choice>
              <mc:Fallback>
                <p:oleObj name="Уравнение" r:id="rId12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976688"/>
                        <a:ext cx="17811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83391"/>
              </p:ext>
            </p:extLst>
          </p:nvPr>
        </p:nvGraphicFramePr>
        <p:xfrm>
          <a:off x="612775" y="2159916"/>
          <a:ext cx="19748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0" name="Уравнение" r:id="rId14" imgW="812520" imgH="482400" progId="Equation.3">
                  <p:embed/>
                </p:oleObj>
              </mc:Choice>
              <mc:Fallback>
                <p:oleObj name="Уравнение" r:id="rId14" imgW="812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159916"/>
                        <a:ext cx="1974850" cy="1160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622"/>
              </p:ext>
            </p:extLst>
          </p:nvPr>
        </p:nvGraphicFramePr>
        <p:xfrm>
          <a:off x="612775" y="3355114"/>
          <a:ext cx="24987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1" name="Уравнение" r:id="rId16" imgW="1028520" imgH="482400" progId="Equation.3">
                  <p:embed/>
                </p:oleObj>
              </mc:Choice>
              <mc:Fallback>
                <p:oleObj name="Уравнение" r:id="rId16" imgW="1028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355114"/>
                        <a:ext cx="2498725" cy="115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774785"/>
              </p:ext>
            </p:extLst>
          </p:nvPr>
        </p:nvGraphicFramePr>
        <p:xfrm>
          <a:off x="4570412" y="94768"/>
          <a:ext cx="4502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2" name="Уравнение" r:id="rId4" imgW="1854000" imgH="266400" progId="Equation.3">
                  <p:embed/>
                </p:oleObj>
              </mc:Choice>
              <mc:Fallback>
                <p:oleObj name="Уравнение" r:id="rId4" imgW="1854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94768"/>
                        <a:ext cx="4502150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34679"/>
              </p:ext>
            </p:extLst>
          </p:nvPr>
        </p:nvGraphicFramePr>
        <p:xfrm>
          <a:off x="3509963" y="5405438"/>
          <a:ext cx="21209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3" name="Уравнение" r:id="rId6" imgW="927000" imgH="203040" progId="Equation.3">
                  <p:embed/>
                </p:oleObj>
              </mc:Choice>
              <mc:Fallback>
                <p:oleObj name="Уравнение" r:id="rId6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5405438"/>
                        <a:ext cx="2120900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188605"/>
              </p:ext>
            </p:extLst>
          </p:nvPr>
        </p:nvGraphicFramePr>
        <p:xfrm>
          <a:off x="3293269" y="3131912"/>
          <a:ext cx="210185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4" name="Уравнение" r:id="rId8" imgW="914400" imgH="965160" progId="Equation.3">
                  <p:embed/>
                </p:oleObj>
              </mc:Choice>
              <mc:Fallback>
                <p:oleObj name="Уравнение" r:id="rId8" imgW="914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269" y="3131912"/>
                        <a:ext cx="2101850" cy="220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55523"/>
              </p:ext>
            </p:extLst>
          </p:nvPr>
        </p:nvGraphicFramePr>
        <p:xfrm>
          <a:off x="612775" y="1615094"/>
          <a:ext cx="4137854" cy="59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5" name="Уравнение" r:id="rId10" imgW="1828800" imgH="266400" progId="Equation.3">
                  <p:embed/>
                </p:oleObj>
              </mc:Choice>
              <mc:Fallback>
                <p:oleObj name="Уравнение" r:id="rId10" imgW="1828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615094"/>
                        <a:ext cx="4137854" cy="597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30060"/>
              </p:ext>
            </p:extLst>
          </p:nvPr>
        </p:nvGraphicFramePr>
        <p:xfrm>
          <a:off x="5616575" y="4003449"/>
          <a:ext cx="17811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6" name="Уравнение" r:id="rId12" imgW="774360" imgH="203040" progId="Equation.3">
                  <p:embed/>
                </p:oleObj>
              </mc:Choice>
              <mc:Fallback>
                <p:oleObj name="Уравнение" r:id="rId12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4003449"/>
                        <a:ext cx="17811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622578"/>
              </p:ext>
            </p:extLst>
          </p:nvPr>
        </p:nvGraphicFramePr>
        <p:xfrm>
          <a:off x="612775" y="2345658"/>
          <a:ext cx="2816225" cy="125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7" name="Уравнение" r:id="rId14" imgW="1244520" imgH="558720" progId="Equation.3">
                  <p:embed/>
                </p:oleObj>
              </mc:Choice>
              <mc:Fallback>
                <p:oleObj name="Уравнение" r:id="rId14" imgW="12445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345658"/>
                        <a:ext cx="2816225" cy="1250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99444"/>
              </p:ext>
            </p:extLst>
          </p:nvPr>
        </p:nvGraphicFramePr>
        <p:xfrm>
          <a:off x="612775" y="3639371"/>
          <a:ext cx="24717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8" name="Уравнение" r:id="rId16" imgW="1091880" imgH="507960" progId="Equation.3">
                  <p:embed/>
                </p:oleObj>
              </mc:Choice>
              <mc:Fallback>
                <p:oleObj name="Уравнение" r:id="rId16" imgW="1091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639371"/>
                        <a:ext cx="2471738" cy="1136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2775" y="913996"/>
            <a:ext cx="314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способ</a:t>
            </a:r>
            <a:endParaRPr lang="ru-RU" sz="2800" i="1" u="sng" dirty="0"/>
          </a:p>
        </p:txBody>
      </p:sp>
    </p:spTree>
    <p:extLst>
      <p:ext uri="{BB962C8B-B14F-4D97-AF65-F5344CB8AC3E}">
        <p14:creationId xmlns:p14="http://schemas.microsoft.com/office/powerpoint/2010/main" val="10938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774785"/>
              </p:ext>
            </p:extLst>
          </p:nvPr>
        </p:nvGraphicFramePr>
        <p:xfrm>
          <a:off x="4570412" y="94768"/>
          <a:ext cx="4502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2" name="Уравнение" r:id="rId4" imgW="1854000" imgH="266400" progId="Equation.3">
                  <p:embed/>
                </p:oleObj>
              </mc:Choice>
              <mc:Fallback>
                <p:oleObj name="Уравнение" r:id="rId4" imgW="1854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94768"/>
                        <a:ext cx="4502150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219" y="172303"/>
            <a:ext cx="365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34679"/>
              </p:ext>
            </p:extLst>
          </p:nvPr>
        </p:nvGraphicFramePr>
        <p:xfrm>
          <a:off x="3509963" y="5405438"/>
          <a:ext cx="21209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3" name="Уравнение" r:id="rId6" imgW="927000" imgH="203040" progId="Equation.3">
                  <p:embed/>
                </p:oleObj>
              </mc:Choice>
              <mc:Fallback>
                <p:oleObj name="Уравнение" r:id="rId6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5405438"/>
                        <a:ext cx="2120900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55523"/>
              </p:ext>
            </p:extLst>
          </p:nvPr>
        </p:nvGraphicFramePr>
        <p:xfrm>
          <a:off x="612775" y="1615094"/>
          <a:ext cx="4137854" cy="59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4" name="Уравнение" r:id="rId8" imgW="1828800" imgH="266400" progId="Equation.3">
                  <p:embed/>
                </p:oleObj>
              </mc:Choice>
              <mc:Fallback>
                <p:oleObj name="Уравнение" r:id="rId8" imgW="1828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615094"/>
                        <a:ext cx="4137854" cy="597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93308"/>
              </p:ext>
            </p:extLst>
          </p:nvPr>
        </p:nvGraphicFramePr>
        <p:xfrm>
          <a:off x="3579812" y="4187151"/>
          <a:ext cx="35909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5" name="Уравнение" r:id="rId10" imgW="1562040" imgH="457200" progId="Equation.3">
                  <p:embed/>
                </p:oleObj>
              </mc:Choice>
              <mc:Fallback>
                <p:oleObj name="Уравнение" r:id="rId10" imgW="1562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4187151"/>
                        <a:ext cx="3590925" cy="1042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2775" y="913996"/>
            <a:ext cx="314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</a:t>
            </a:r>
            <a:endParaRPr lang="ru-RU" sz="2800" i="1" u="sng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29056"/>
              </p:ext>
            </p:extLst>
          </p:nvPr>
        </p:nvGraphicFramePr>
        <p:xfrm>
          <a:off x="587375" y="2140222"/>
          <a:ext cx="50292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6" name="Уравнение" r:id="rId12" imgW="2222280" imgH="241200" progId="Equation.3">
                  <p:embed/>
                </p:oleObj>
              </mc:Choice>
              <mc:Fallback>
                <p:oleObj name="Уравнение" r:id="rId12" imgW="2222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140222"/>
                        <a:ext cx="50292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56308"/>
              </p:ext>
            </p:extLst>
          </p:nvPr>
        </p:nvGraphicFramePr>
        <p:xfrm>
          <a:off x="612775" y="2672254"/>
          <a:ext cx="40814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7" name="Уравнение" r:id="rId14" imgW="1803240" imgH="241200" progId="Equation.3">
                  <p:embed/>
                </p:oleObj>
              </mc:Choice>
              <mc:Fallback>
                <p:oleObj name="Уравнение" r:id="rId14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672254"/>
                        <a:ext cx="4081463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3973"/>
              </p:ext>
            </p:extLst>
          </p:nvPr>
        </p:nvGraphicFramePr>
        <p:xfrm>
          <a:off x="612775" y="3132167"/>
          <a:ext cx="53451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8" name="Уравнение" r:id="rId16" imgW="2361960" imgH="241200" progId="Equation.3">
                  <p:embed/>
                </p:oleObj>
              </mc:Choice>
              <mc:Fallback>
                <p:oleObj name="Уравнение" r:id="rId16" imgW="236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132167"/>
                        <a:ext cx="5345113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89776"/>
              </p:ext>
            </p:extLst>
          </p:nvPr>
        </p:nvGraphicFramePr>
        <p:xfrm>
          <a:off x="612775" y="3616445"/>
          <a:ext cx="37353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9" name="Уравнение" r:id="rId18" imgW="1650960" imgH="241200" progId="Equation.3">
                  <p:embed/>
                </p:oleObj>
              </mc:Choice>
              <mc:Fallback>
                <p:oleObj name="Уравнение" r:id="rId18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616445"/>
                        <a:ext cx="3735387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54121"/>
              </p:ext>
            </p:extLst>
          </p:nvPr>
        </p:nvGraphicFramePr>
        <p:xfrm>
          <a:off x="612775" y="4157783"/>
          <a:ext cx="284638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0" name="Уравнение" r:id="rId20" imgW="1244520" imgH="482400" progId="Equation.3">
                  <p:embed/>
                </p:oleObj>
              </mc:Choice>
              <mc:Fallback>
                <p:oleObj name="Уравнение" r:id="rId20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157783"/>
                        <a:ext cx="2846388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95766"/>
              </p:ext>
            </p:extLst>
          </p:nvPr>
        </p:nvGraphicFramePr>
        <p:xfrm>
          <a:off x="7291387" y="4476870"/>
          <a:ext cx="17811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1" name="Уравнение" r:id="rId22" imgW="774360" imgH="203040" progId="Equation.3">
                  <p:embed/>
                </p:oleObj>
              </mc:Choice>
              <mc:Fallback>
                <p:oleObj name="Уравнение" r:id="rId22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7" y="4476870"/>
                        <a:ext cx="17811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1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572711"/>
              </p:ext>
            </p:extLst>
          </p:nvPr>
        </p:nvGraphicFramePr>
        <p:xfrm>
          <a:off x="6164263" y="7938"/>
          <a:ext cx="18843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7" name="Уравнение" r:id="rId4" imgW="825480" imgH="507960" progId="Equation.3">
                  <p:embed/>
                </p:oleObj>
              </mc:Choice>
              <mc:Fallback>
                <p:oleObj name="Уравнение" r:id="rId4" imgW="825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7938"/>
                        <a:ext cx="1884362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9208" y="154523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904579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167797"/>
              </p:ext>
            </p:extLst>
          </p:nvPr>
        </p:nvGraphicFramePr>
        <p:xfrm>
          <a:off x="2882244" y="5156564"/>
          <a:ext cx="33432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8" name="Уравнение" r:id="rId6" imgW="1460160" imgH="215640" progId="Equation.3">
                  <p:embed/>
                </p:oleObj>
              </mc:Choice>
              <mc:Fallback>
                <p:oleObj name="Уравнение" r:id="rId6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244" y="5156564"/>
                        <a:ext cx="3343275" cy="49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86554"/>
              </p:ext>
            </p:extLst>
          </p:nvPr>
        </p:nvGraphicFramePr>
        <p:xfrm>
          <a:off x="551516" y="1392208"/>
          <a:ext cx="188436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9" name="Уравнение" r:id="rId8" imgW="825480" imgH="507960" progId="Equation.3">
                  <p:embed/>
                </p:oleObj>
              </mc:Choice>
              <mc:Fallback>
                <p:oleObj name="Уравнение" r:id="rId8" imgW="825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16" y="1392208"/>
                        <a:ext cx="1884363" cy="1154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уга 1"/>
          <p:cNvSpPr/>
          <p:nvPr/>
        </p:nvSpPr>
        <p:spPr>
          <a:xfrm>
            <a:off x="2252800" y="1617897"/>
            <a:ext cx="420688" cy="702734"/>
          </a:xfrm>
          <a:prstGeom prst="arc">
            <a:avLst>
              <a:gd name="adj1" fmla="val 16931007"/>
              <a:gd name="adj2" fmla="val 4691385"/>
            </a:avLst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315516"/>
              </p:ext>
            </p:extLst>
          </p:nvPr>
        </p:nvGraphicFramePr>
        <p:xfrm>
          <a:off x="2673488" y="1760167"/>
          <a:ext cx="418193" cy="41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0" name="Уравнение" r:id="rId10" imgW="139680" imgH="139680" progId="Equation.3">
                  <p:embed/>
                </p:oleObj>
              </mc:Choice>
              <mc:Fallback>
                <p:oleObj name="Уравнение" r:id="rId10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3488" y="1760167"/>
                        <a:ext cx="418193" cy="41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32862"/>
              </p:ext>
            </p:extLst>
          </p:nvPr>
        </p:nvGraphicFramePr>
        <p:xfrm>
          <a:off x="3176588" y="1392238"/>
          <a:ext cx="2551112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1" name="Уравнение" r:id="rId12" imgW="1117440" imgH="507960" progId="Equation.3">
                  <p:embed/>
                </p:oleObj>
              </mc:Choice>
              <mc:Fallback>
                <p:oleObj name="Уравнение" r:id="rId12" imgW="1117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1392238"/>
                        <a:ext cx="2551112" cy="115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527210"/>
              </p:ext>
            </p:extLst>
          </p:nvPr>
        </p:nvGraphicFramePr>
        <p:xfrm>
          <a:off x="5981700" y="1432876"/>
          <a:ext cx="24923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2" name="Уравнение" r:id="rId14" imgW="1091880" imgH="482400" progId="Equation.3">
                  <p:embed/>
                </p:oleObj>
              </mc:Choice>
              <mc:Fallback>
                <p:oleObj name="Уравнение" r:id="rId14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432876"/>
                        <a:ext cx="2492375" cy="1096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71910"/>
              </p:ext>
            </p:extLst>
          </p:nvPr>
        </p:nvGraphicFramePr>
        <p:xfrm>
          <a:off x="528120" y="3222167"/>
          <a:ext cx="18542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3" name="Уравнение" r:id="rId16" imgW="812520" imgH="482400" progId="Equation.3">
                  <p:embed/>
                </p:oleObj>
              </mc:Choice>
              <mc:Fallback>
                <p:oleObj name="Уравнение" r:id="rId16" imgW="812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20" y="3222167"/>
                        <a:ext cx="1854200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657169"/>
              </p:ext>
            </p:extLst>
          </p:nvPr>
        </p:nvGraphicFramePr>
        <p:xfrm>
          <a:off x="2673488" y="2961818"/>
          <a:ext cx="2085975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4" name="Уравнение" r:id="rId18" imgW="914400" imgH="711000" progId="Equation.3">
                  <p:embed/>
                </p:oleObj>
              </mc:Choice>
              <mc:Fallback>
                <p:oleObj name="Уравнение" r:id="rId18" imgW="914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488" y="2961818"/>
                        <a:ext cx="2085975" cy="161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66962"/>
              </p:ext>
            </p:extLst>
          </p:nvPr>
        </p:nvGraphicFramePr>
        <p:xfrm>
          <a:off x="5050631" y="2672894"/>
          <a:ext cx="2055813" cy="219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5" name="Уравнение" r:id="rId20" imgW="901440" imgH="965160" progId="Equation.3">
                  <p:embed/>
                </p:oleObj>
              </mc:Choice>
              <mc:Fallback>
                <p:oleObj name="Уравнение" r:id="rId20" imgW="9014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631" y="2672894"/>
                        <a:ext cx="2055813" cy="2195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05922"/>
              </p:ext>
            </p:extLst>
          </p:nvPr>
        </p:nvGraphicFramePr>
        <p:xfrm>
          <a:off x="5845175" y="7938"/>
          <a:ext cx="25225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3" name="Уравнение" r:id="rId4" imgW="1104840" imgH="507960" progId="Equation.3">
                  <p:embed/>
                </p:oleObj>
              </mc:Choice>
              <mc:Fallback>
                <p:oleObj name="Уравнение" r:id="rId4" imgW="1104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7938"/>
                        <a:ext cx="2522538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044" y="197493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32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555" y="898853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600429"/>
              </p:ext>
            </p:extLst>
          </p:nvPr>
        </p:nvGraphicFramePr>
        <p:xfrm>
          <a:off x="2828131" y="6112669"/>
          <a:ext cx="34877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4" name="Уравнение" r:id="rId6" imgW="1523880" imgH="215640" progId="Equation.3">
                  <p:embed/>
                </p:oleObj>
              </mc:Choice>
              <mc:Fallback>
                <p:oleObj name="Уравнение" r:id="rId6" imgW="1523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131" y="6112669"/>
                        <a:ext cx="3487738" cy="4953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44286"/>
              </p:ext>
            </p:extLst>
          </p:nvPr>
        </p:nvGraphicFramePr>
        <p:xfrm>
          <a:off x="528120" y="1375724"/>
          <a:ext cx="388461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5" name="Уравнение" r:id="rId8" imgW="1701720" imgH="533160" progId="Equation.3">
                  <p:embed/>
                </p:oleObj>
              </mc:Choice>
              <mc:Fallback>
                <p:oleObj name="Уравнение" r:id="rId8" imgW="1701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20" y="1375724"/>
                        <a:ext cx="3884613" cy="121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257333"/>
              </p:ext>
            </p:extLst>
          </p:nvPr>
        </p:nvGraphicFramePr>
        <p:xfrm>
          <a:off x="4959305" y="1405092"/>
          <a:ext cx="35353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6" name="Уравнение" r:id="rId10" imgW="1549080" imgH="507960" progId="Equation.3">
                  <p:embed/>
                </p:oleObj>
              </mc:Choice>
              <mc:Fallback>
                <p:oleObj name="Уравнение" r:id="rId10" imgW="1549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05" y="1405092"/>
                        <a:ext cx="3535362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Дуга 14"/>
          <p:cNvSpPr/>
          <p:nvPr/>
        </p:nvSpPr>
        <p:spPr>
          <a:xfrm>
            <a:off x="8237149" y="1644023"/>
            <a:ext cx="420688" cy="702734"/>
          </a:xfrm>
          <a:prstGeom prst="arc">
            <a:avLst>
              <a:gd name="adj1" fmla="val 16931007"/>
              <a:gd name="adj2" fmla="val 4691385"/>
            </a:avLst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4283"/>
              </p:ext>
            </p:extLst>
          </p:nvPr>
        </p:nvGraphicFramePr>
        <p:xfrm>
          <a:off x="8657837" y="1786293"/>
          <a:ext cx="418193" cy="41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7" name="Уравнение" r:id="rId12" imgW="139680" imgH="139680" progId="Equation.3">
                  <p:embed/>
                </p:oleObj>
              </mc:Choice>
              <mc:Fallback>
                <p:oleObj name="Уравнение" r:id="rId12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57837" y="1786293"/>
                        <a:ext cx="418193" cy="41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753528"/>
              </p:ext>
            </p:extLst>
          </p:nvPr>
        </p:nvGraphicFramePr>
        <p:xfrm>
          <a:off x="528120" y="2616163"/>
          <a:ext cx="30162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8" name="Уравнение" r:id="rId14" imgW="1320480" imgH="482400" progId="Equation.3">
                  <p:embed/>
                </p:oleObj>
              </mc:Choice>
              <mc:Fallback>
                <p:oleObj name="Уравнение" r:id="rId14" imgW="1320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20" y="2616163"/>
                        <a:ext cx="3016250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181041"/>
              </p:ext>
            </p:extLst>
          </p:nvPr>
        </p:nvGraphicFramePr>
        <p:xfrm>
          <a:off x="3736114" y="2616162"/>
          <a:ext cx="31908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9" name="Уравнение" r:id="rId16" imgW="1396800" imgH="482400" progId="Equation.3">
                  <p:embed/>
                </p:oleObj>
              </mc:Choice>
              <mc:Fallback>
                <p:oleObj name="Уравнение" r:id="rId16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114" y="2616162"/>
                        <a:ext cx="3190875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96329"/>
              </p:ext>
            </p:extLst>
          </p:nvPr>
        </p:nvGraphicFramePr>
        <p:xfrm>
          <a:off x="528120" y="4383603"/>
          <a:ext cx="18557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0" name="Уравнение" r:id="rId18" imgW="812520" imgH="482400" progId="Equation.3">
                  <p:embed/>
                </p:oleObj>
              </mc:Choice>
              <mc:Fallback>
                <p:oleObj name="Уравнение" r:id="rId18" imgW="812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20" y="4383603"/>
                        <a:ext cx="1855787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12134"/>
              </p:ext>
            </p:extLst>
          </p:nvPr>
        </p:nvGraphicFramePr>
        <p:xfrm>
          <a:off x="2633663" y="4148138"/>
          <a:ext cx="2259012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1" name="Уравнение" r:id="rId20" imgW="990360" imgH="736560" progId="Equation.3">
                  <p:embed/>
                </p:oleObj>
              </mc:Choice>
              <mc:Fallback>
                <p:oleObj name="Уравнение" r:id="rId20" imgW="9903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4148138"/>
                        <a:ext cx="2259012" cy="167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194172"/>
              </p:ext>
            </p:extLst>
          </p:nvPr>
        </p:nvGraphicFramePr>
        <p:xfrm>
          <a:off x="5142431" y="3858419"/>
          <a:ext cx="22288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2" name="Уравнение" r:id="rId22" imgW="977760" imgH="990360" progId="Equation.3">
                  <p:embed/>
                </p:oleObj>
              </mc:Choice>
              <mc:Fallback>
                <p:oleObj name="Уравнение" r:id="rId22" imgW="9777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431" y="3858419"/>
                        <a:ext cx="2228850" cy="225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6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043919"/>
              </p:ext>
            </p:extLst>
          </p:nvPr>
        </p:nvGraphicFramePr>
        <p:xfrm>
          <a:off x="5882686" y="-17031"/>
          <a:ext cx="2290762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8" name="Уравнение" r:id="rId4" imgW="1002960" imgH="533160" progId="Equation.3">
                  <p:embed/>
                </p:oleObj>
              </mc:Choice>
              <mc:Fallback>
                <p:oleObj name="Уравнение" r:id="rId4" imgW="10029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686" y="-17031"/>
                        <a:ext cx="2290762" cy="121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044" y="197493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555" y="898853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24650"/>
              </p:ext>
            </p:extLst>
          </p:nvPr>
        </p:nvGraphicFramePr>
        <p:xfrm>
          <a:off x="2754313" y="5865813"/>
          <a:ext cx="36353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9" name="Уравнение" r:id="rId6" imgW="1587240" imgH="431640" progId="Equation.3">
                  <p:embed/>
                </p:oleObj>
              </mc:Choice>
              <mc:Fallback>
                <p:oleObj name="Уравнение" r:id="rId6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5865813"/>
                        <a:ext cx="3635375" cy="9906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295094"/>
              </p:ext>
            </p:extLst>
          </p:nvPr>
        </p:nvGraphicFramePr>
        <p:xfrm>
          <a:off x="528120" y="1374780"/>
          <a:ext cx="23193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0" name="Уравнение" r:id="rId8" imgW="1015920" imgH="533160" progId="Equation.3">
                  <p:embed/>
                </p:oleObj>
              </mc:Choice>
              <mc:Fallback>
                <p:oleObj name="Уравнение" r:id="rId8" imgW="1015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20" y="1374780"/>
                        <a:ext cx="2319338" cy="1211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78619"/>
              </p:ext>
            </p:extLst>
          </p:nvPr>
        </p:nvGraphicFramePr>
        <p:xfrm>
          <a:off x="3987800" y="1390650"/>
          <a:ext cx="3013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1" name="Уравнение" r:id="rId10" imgW="1320480" imgH="507960" progId="Equation.3">
                  <p:embed/>
                </p:oleObj>
              </mc:Choice>
              <mc:Fallback>
                <p:oleObj name="Уравнение" r:id="rId10" imgW="1320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1390650"/>
                        <a:ext cx="3013075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Дуга 14"/>
          <p:cNvSpPr/>
          <p:nvPr/>
        </p:nvSpPr>
        <p:spPr>
          <a:xfrm>
            <a:off x="2697973" y="1672673"/>
            <a:ext cx="420688" cy="702734"/>
          </a:xfrm>
          <a:prstGeom prst="arc">
            <a:avLst>
              <a:gd name="adj1" fmla="val 16931007"/>
              <a:gd name="adj2" fmla="val 4691385"/>
            </a:avLst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86624"/>
              </p:ext>
            </p:extLst>
          </p:nvPr>
        </p:nvGraphicFramePr>
        <p:xfrm>
          <a:off x="3163370" y="1852951"/>
          <a:ext cx="3810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2" name="Уравнение" r:id="rId12" imgW="126720" imgH="75960" progId="Equation.3">
                  <p:embed/>
                </p:oleObj>
              </mc:Choice>
              <mc:Fallback>
                <p:oleObj name="Уравнение" r:id="rId12" imgW="126720" imgH="7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63370" y="1852951"/>
                        <a:ext cx="381000" cy="22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13955"/>
              </p:ext>
            </p:extLst>
          </p:nvPr>
        </p:nvGraphicFramePr>
        <p:xfrm>
          <a:off x="458879" y="3894409"/>
          <a:ext cx="21717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3" name="Уравнение" r:id="rId14" imgW="952200" imgH="914400" progId="Equation.3">
                  <p:embed/>
                </p:oleObj>
              </mc:Choice>
              <mc:Fallback>
                <p:oleObj name="Уравнение" r:id="rId14" imgW="952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79" y="3894409"/>
                        <a:ext cx="2171700" cy="207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56740"/>
              </p:ext>
            </p:extLst>
          </p:nvPr>
        </p:nvGraphicFramePr>
        <p:xfrm>
          <a:off x="3118661" y="3974715"/>
          <a:ext cx="4224337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4" name="Уравнение" r:id="rId16" imgW="1854000" imgH="838080" progId="Equation.3">
                  <p:embed/>
                </p:oleObj>
              </mc:Choice>
              <mc:Fallback>
                <p:oleObj name="Уравнение" r:id="rId16" imgW="1854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661" y="3974715"/>
                        <a:ext cx="4224337" cy="190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68531"/>
              </p:ext>
            </p:extLst>
          </p:nvPr>
        </p:nvGraphicFramePr>
        <p:xfrm>
          <a:off x="458879" y="2600074"/>
          <a:ext cx="2984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5" name="Уравнение" r:id="rId18" imgW="1307880" imgH="507960" progId="Equation.3">
                  <p:embed/>
                </p:oleObj>
              </mc:Choice>
              <mc:Fallback>
                <p:oleObj name="Уравнение" r:id="rId18" imgW="1307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79" y="2600074"/>
                        <a:ext cx="2984500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937697"/>
              </p:ext>
            </p:extLst>
          </p:nvPr>
        </p:nvGraphicFramePr>
        <p:xfrm>
          <a:off x="3539807" y="2635021"/>
          <a:ext cx="249078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6" name="Уравнение" r:id="rId20" imgW="1091880" imgH="482400" progId="Equation.3">
                  <p:embed/>
                </p:oleObj>
              </mc:Choice>
              <mc:Fallback>
                <p:oleObj name="Уравнение" r:id="rId20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807" y="2635021"/>
                        <a:ext cx="2490788" cy="1093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18599"/>
              </p:ext>
            </p:extLst>
          </p:nvPr>
        </p:nvGraphicFramePr>
        <p:xfrm>
          <a:off x="6030595" y="2658812"/>
          <a:ext cx="29543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7" name="Уравнение" r:id="rId22" imgW="1295280" imgH="457200" progId="Equation.3">
                  <p:embed/>
                </p:oleObj>
              </mc:Choice>
              <mc:Fallback>
                <p:oleObj name="Уравнение" r:id="rId22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595" y="2658812"/>
                        <a:ext cx="2954338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8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198145"/>
              </p:ext>
            </p:extLst>
          </p:nvPr>
        </p:nvGraphicFramePr>
        <p:xfrm>
          <a:off x="5911850" y="-17463"/>
          <a:ext cx="223361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5" name="Уравнение" r:id="rId4" imgW="977760" imgH="533160" progId="Equation.3">
                  <p:embed/>
                </p:oleObj>
              </mc:Choice>
              <mc:Fallback>
                <p:oleObj name="Уравнение" r:id="rId4" imgW="9777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-17463"/>
                        <a:ext cx="2233613" cy="121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044" y="197493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555" y="898853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61231"/>
              </p:ext>
            </p:extLst>
          </p:nvPr>
        </p:nvGraphicFramePr>
        <p:xfrm>
          <a:off x="2725737" y="5988082"/>
          <a:ext cx="3692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6" name="Уравнение" r:id="rId6" imgW="1612800" imgH="215640" progId="Equation.3">
                  <p:embed/>
                </p:oleObj>
              </mc:Choice>
              <mc:Fallback>
                <p:oleObj name="Уравнение" r:id="rId6" imgW="1612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7" y="5988082"/>
                        <a:ext cx="3692525" cy="4953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26369"/>
              </p:ext>
            </p:extLst>
          </p:nvPr>
        </p:nvGraphicFramePr>
        <p:xfrm>
          <a:off x="458879" y="1388811"/>
          <a:ext cx="229076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7" name="Уравнение" r:id="rId8" imgW="1002960" imgH="533160" progId="Equation.3">
                  <p:embed/>
                </p:oleObj>
              </mc:Choice>
              <mc:Fallback>
                <p:oleObj name="Уравнение" r:id="rId8" imgW="10029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79" y="1388811"/>
                        <a:ext cx="2290763" cy="121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55371"/>
              </p:ext>
            </p:extLst>
          </p:nvPr>
        </p:nvGraphicFramePr>
        <p:xfrm>
          <a:off x="2908318" y="1388812"/>
          <a:ext cx="376872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8" name="Уравнение" r:id="rId10" imgW="1650960" imgH="533160" progId="Equation.3">
                  <p:embed/>
                </p:oleObj>
              </mc:Choice>
              <mc:Fallback>
                <p:oleObj name="Уравнение" r:id="rId10" imgW="16509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18" y="1388812"/>
                        <a:ext cx="3768725" cy="1211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07998"/>
              </p:ext>
            </p:extLst>
          </p:nvPr>
        </p:nvGraphicFramePr>
        <p:xfrm>
          <a:off x="458879" y="2625996"/>
          <a:ext cx="34210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9" name="Уравнение" r:id="rId12" imgW="1498320" imgH="761760" progId="Equation.3">
                  <p:embed/>
                </p:oleObj>
              </mc:Choice>
              <mc:Fallback>
                <p:oleObj name="Уравнение" r:id="rId12" imgW="14983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79" y="2625996"/>
                        <a:ext cx="3421063" cy="173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91742"/>
              </p:ext>
            </p:extLst>
          </p:nvPr>
        </p:nvGraphicFramePr>
        <p:xfrm>
          <a:off x="4174173" y="2600074"/>
          <a:ext cx="29860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0" name="Уравнение" r:id="rId14" imgW="1307880" imgH="761760" progId="Equation.3">
                  <p:embed/>
                </p:oleObj>
              </mc:Choice>
              <mc:Fallback>
                <p:oleObj name="Уравнение" r:id="rId14" imgW="13078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173" y="2600074"/>
                        <a:ext cx="2986087" cy="173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52298"/>
              </p:ext>
            </p:extLst>
          </p:nvPr>
        </p:nvGraphicFramePr>
        <p:xfrm>
          <a:off x="2193471" y="4382293"/>
          <a:ext cx="4281487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1" name="Уравнение" r:id="rId16" imgW="1879560" imgH="660240" progId="Equation.3">
                  <p:embed/>
                </p:oleObj>
              </mc:Choice>
              <mc:Fallback>
                <p:oleObj name="Уравнение" r:id="rId16" imgW="1879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471" y="4382293"/>
                        <a:ext cx="4281487" cy="1503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7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74898"/>
              </p:ext>
            </p:extLst>
          </p:nvPr>
        </p:nvGraphicFramePr>
        <p:xfrm>
          <a:off x="6011863" y="39688"/>
          <a:ext cx="2032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5" name="Уравнение" r:id="rId4" imgW="888840" imgH="482400" progId="Equation.3">
                  <p:embed/>
                </p:oleObj>
              </mc:Choice>
              <mc:Fallback>
                <p:oleObj name="Уравнение" r:id="rId4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688"/>
                        <a:ext cx="2032000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044" y="197493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555" y="898853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92467"/>
              </p:ext>
            </p:extLst>
          </p:nvPr>
        </p:nvGraphicFramePr>
        <p:xfrm>
          <a:off x="613096" y="1416136"/>
          <a:ext cx="26971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6" name="Уравнение" r:id="rId6" imgW="1180800" imgH="507960" progId="Equation.3">
                  <p:embed/>
                </p:oleObj>
              </mc:Choice>
              <mc:Fallback>
                <p:oleObj name="Уравнение" r:id="rId6" imgW="1180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6" y="1416136"/>
                        <a:ext cx="2697162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Дуга 10"/>
          <p:cNvSpPr/>
          <p:nvPr/>
        </p:nvSpPr>
        <p:spPr>
          <a:xfrm>
            <a:off x="6264614" y="1651856"/>
            <a:ext cx="420688" cy="702734"/>
          </a:xfrm>
          <a:prstGeom prst="arc">
            <a:avLst>
              <a:gd name="adj1" fmla="val 16931007"/>
              <a:gd name="adj2" fmla="val 4691385"/>
            </a:avLst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78264"/>
              </p:ext>
            </p:extLst>
          </p:nvPr>
        </p:nvGraphicFramePr>
        <p:xfrm>
          <a:off x="6685302" y="1769967"/>
          <a:ext cx="418193" cy="41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7" name="Уравнение" r:id="rId8" imgW="139680" imgH="139680" progId="Equation.3">
                  <p:embed/>
                </p:oleObj>
              </mc:Choice>
              <mc:Fallback>
                <p:oleObj name="Уравнение" r:id="rId8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5302" y="1769967"/>
                        <a:ext cx="418193" cy="41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1663"/>
              </p:ext>
            </p:extLst>
          </p:nvPr>
        </p:nvGraphicFramePr>
        <p:xfrm>
          <a:off x="3688613" y="1416136"/>
          <a:ext cx="275431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8" name="Уравнение" r:id="rId10" imgW="1206360" imgH="482400" progId="Equation.3">
                  <p:embed/>
                </p:oleObj>
              </mc:Choice>
              <mc:Fallback>
                <p:oleObj name="Уравнение" r:id="rId10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613" y="1416136"/>
                        <a:ext cx="2754312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43909"/>
              </p:ext>
            </p:extLst>
          </p:nvPr>
        </p:nvGraphicFramePr>
        <p:xfrm>
          <a:off x="121501" y="2639726"/>
          <a:ext cx="356711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9" name="Уравнение" r:id="rId12" imgW="1562040" imgH="482400" progId="Equation.3">
                  <p:embed/>
                </p:oleObj>
              </mc:Choice>
              <mc:Fallback>
                <p:oleObj name="Уравнение" r:id="rId12" imgW="1562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01" y="2639726"/>
                        <a:ext cx="3567112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67416"/>
              </p:ext>
            </p:extLst>
          </p:nvPr>
        </p:nvGraphicFramePr>
        <p:xfrm>
          <a:off x="3688613" y="2623786"/>
          <a:ext cx="28130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0" name="Уравнение" r:id="rId14" imgW="1231560" imgH="507960" progId="Equation.3">
                  <p:embed/>
                </p:oleObj>
              </mc:Choice>
              <mc:Fallback>
                <p:oleObj name="Уравнение" r:id="rId14" imgW="1231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613" y="2623786"/>
                        <a:ext cx="2813050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981329"/>
              </p:ext>
            </p:extLst>
          </p:nvPr>
        </p:nvGraphicFramePr>
        <p:xfrm>
          <a:off x="6442925" y="2399690"/>
          <a:ext cx="2638425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1" name="Уравнение" r:id="rId16" imgW="1155600" imgH="711000" progId="Equation.3">
                  <p:embed/>
                </p:oleObj>
              </mc:Choice>
              <mc:Fallback>
                <p:oleObj name="Уравнение" r:id="rId16" imgW="1155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925" y="2399690"/>
                        <a:ext cx="2638425" cy="1614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28654"/>
              </p:ext>
            </p:extLst>
          </p:nvPr>
        </p:nvGraphicFramePr>
        <p:xfrm>
          <a:off x="121501" y="3880003"/>
          <a:ext cx="3101975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2" name="Уравнение" r:id="rId18" imgW="1358640" imgH="965160" progId="Equation.3">
                  <p:embed/>
                </p:oleObj>
              </mc:Choice>
              <mc:Fallback>
                <p:oleObj name="Уравнение" r:id="rId18" imgW="13586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01" y="3880003"/>
                        <a:ext cx="3101975" cy="219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27865"/>
              </p:ext>
            </p:extLst>
          </p:nvPr>
        </p:nvGraphicFramePr>
        <p:xfrm>
          <a:off x="3195638" y="3806825"/>
          <a:ext cx="3276600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3" name="Уравнение" r:id="rId20" imgW="1434960" imgH="1015920" progId="Equation.3">
                  <p:embed/>
                </p:oleObj>
              </mc:Choice>
              <mc:Fallback>
                <p:oleObj name="Уравнение" r:id="rId20" imgW="14349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3806825"/>
                        <a:ext cx="3276600" cy="230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3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87872"/>
              </p:ext>
            </p:extLst>
          </p:nvPr>
        </p:nvGraphicFramePr>
        <p:xfrm>
          <a:off x="4572000" y="116464"/>
          <a:ext cx="39179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7" name="Уравнение" r:id="rId4" imgW="1612800" imgH="241200" progId="Equation.3">
                  <p:embed/>
                </p:oleObj>
              </mc:Choice>
              <mc:Fallback>
                <p:oleObj name="Уравнение" r:id="rId4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464"/>
                        <a:ext cx="3917950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3224" y="163493"/>
            <a:ext cx="3478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уравнение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63319"/>
              </p:ext>
            </p:extLst>
          </p:nvPr>
        </p:nvGraphicFramePr>
        <p:xfrm>
          <a:off x="644525" y="2659526"/>
          <a:ext cx="11334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8" name="Уравнение" r:id="rId6" imgW="495000" imgH="457200" progId="Equation.3">
                  <p:embed/>
                </p:oleObj>
              </mc:Choice>
              <mc:Fallback>
                <p:oleObj name="Уравнение" r:id="rId6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659526"/>
                        <a:ext cx="1133475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20173"/>
              </p:ext>
            </p:extLst>
          </p:nvPr>
        </p:nvGraphicFramePr>
        <p:xfrm>
          <a:off x="3132136" y="5825832"/>
          <a:ext cx="2879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9" name="Уравнение" r:id="rId8" imgW="1257120" imgH="241200" progId="Equation.3">
                  <p:embed/>
                </p:oleObj>
              </mc:Choice>
              <mc:Fallback>
                <p:oleObj name="Уравнение" r:id="rId8" imgW="1257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6" y="5825832"/>
                        <a:ext cx="2879725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12617"/>
              </p:ext>
            </p:extLst>
          </p:nvPr>
        </p:nvGraphicFramePr>
        <p:xfrm>
          <a:off x="644525" y="1146849"/>
          <a:ext cx="3632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0" name="Уравнение" r:id="rId10" imgW="1587240" imgH="241200" progId="Equation.3">
                  <p:embed/>
                </p:oleObj>
              </mc:Choice>
              <mc:Fallback>
                <p:oleObj name="Уравнение" r:id="rId10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146849"/>
                        <a:ext cx="3632200" cy="547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11283"/>
              </p:ext>
            </p:extLst>
          </p:nvPr>
        </p:nvGraphicFramePr>
        <p:xfrm>
          <a:off x="614760" y="4570062"/>
          <a:ext cx="2006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1" name="Уравнение" r:id="rId12" imgW="876240" imgH="533160" progId="Equation.3">
                  <p:embed/>
                </p:oleObj>
              </mc:Choice>
              <mc:Fallback>
                <p:oleObj name="Уравнение" r:id="rId12" imgW="8762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4570062"/>
                        <a:ext cx="200660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34224"/>
              </p:ext>
            </p:extLst>
          </p:nvPr>
        </p:nvGraphicFramePr>
        <p:xfrm>
          <a:off x="644525" y="1602510"/>
          <a:ext cx="5489909" cy="56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2" name="Уравнение" r:id="rId14" imgW="2323800" imgH="241200" progId="Equation.3">
                  <p:embed/>
                </p:oleObj>
              </mc:Choice>
              <mc:Fallback>
                <p:oleObj name="Уравнение" r:id="rId14" imgW="232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602510"/>
                        <a:ext cx="5489909" cy="566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1704"/>
              </p:ext>
            </p:extLst>
          </p:nvPr>
        </p:nvGraphicFramePr>
        <p:xfrm>
          <a:off x="644525" y="2168941"/>
          <a:ext cx="19462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3" name="Уравнение" r:id="rId16" imgW="850680" imgH="203040" progId="Equation.3">
                  <p:embed/>
                </p:oleObj>
              </mc:Choice>
              <mc:Fallback>
                <p:oleObj name="Уравнение" r:id="rId16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168941"/>
                        <a:ext cx="1946275" cy="46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66488"/>
              </p:ext>
            </p:extLst>
          </p:nvPr>
        </p:nvGraphicFramePr>
        <p:xfrm>
          <a:off x="1778000" y="2690279"/>
          <a:ext cx="53689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4" name="Уравнение" r:id="rId18" imgW="2273040" imgH="203040" progId="Equation.3">
                  <p:embed/>
                </p:oleObj>
              </mc:Choice>
              <mc:Fallback>
                <p:oleObj name="Уравнение" r:id="rId18" imgW="227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690279"/>
                        <a:ext cx="5368925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381358"/>
              </p:ext>
            </p:extLst>
          </p:nvPr>
        </p:nvGraphicFramePr>
        <p:xfrm>
          <a:off x="614760" y="3683357"/>
          <a:ext cx="53705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5" name="Уравнение" r:id="rId20" imgW="2273040" imgH="203040" progId="Equation.3">
                  <p:embed/>
                </p:oleObj>
              </mc:Choice>
              <mc:Fallback>
                <p:oleObj name="Уравнение" r:id="rId20" imgW="227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3683357"/>
                        <a:ext cx="5370512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7111"/>
              </p:ext>
            </p:extLst>
          </p:nvPr>
        </p:nvGraphicFramePr>
        <p:xfrm>
          <a:off x="2876683" y="4545749"/>
          <a:ext cx="26479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6" name="Уравнение" r:id="rId22" imgW="1155600" imgH="533160" progId="Equation.3">
                  <p:embed/>
                </p:oleObj>
              </mc:Choice>
              <mc:Fallback>
                <p:oleObj name="Уравнение" r:id="rId22" imgW="11556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683" y="4545749"/>
                        <a:ext cx="264795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52813"/>
              </p:ext>
            </p:extLst>
          </p:nvPr>
        </p:nvGraphicFramePr>
        <p:xfrm>
          <a:off x="614760" y="4101601"/>
          <a:ext cx="16811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7" name="Уравнение" r:id="rId24" imgW="711000" imgH="241200" progId="Equation.3">
                  <p:embed/>
                </p:oleObj>
              </mc:Choice>
              <mc:Fallback>
                <p:oleObj name="Уравнение" r:id="rId2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60" y="4101601"/>
                        <a:ext cx="1681163" cy="566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5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74898"/>
              </p:ext>
            </p:extLst>
          </p:nvPr>
        </p:nvGraphicFramePr>
        <p:xfrm>
          <a:off x="6011863" y="39688"/>
          <a:ext cx="2032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0" name="Уравнение" r:id="rId4" imgW="888840" imgH="482400" progId="Equation.3">
                  <p:embed/>
                </p:oleObj>
              </mc:Choice>
              <mc:Fallback>
                <p:oleObj name="Уравнение" r:id="rId4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688"/>
                        <a:ext cx="2032000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044" y="197493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044" y="873453"/>
            <a:ext cx="4141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  </a:t>
            </a:r>
            <a:endParaRPr lang="ru-RU" sz="2800" i="1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37952"/>
              </p:ext>
            </p:extLst>
          </p:nvPr>
        </p:nvGraphicFramePr>
        <p:xfrm>
          <a:off x="274464" y="2274887"/>
          <a:ext cx="3276600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1" name="Уравнение" r:id="rId6" imgW="1434960" imgH="1015920" progId="Equation.3">
                  <p:embed/>
                </p:oleObj>
              </mc:Choice>
              <mc:Fallback>
                <p:oleObj name="Уравнение" r:id="rId6" imgW="14349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64" y="2274887"/>
                        <a:ext cx="3276600" cy="230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35741"/>
              </p:ext>
            </p:extLst>
          </p:nvPr>
        </p:nvGraphicFramePr>
        <p:xfrm>
          <a:off x="3695231" y="1726406"/>
          <a:ext cx="2609850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2" name="Уравнение" r:id="rId8" imgW="1143000" imgH="1498320" progId="Equation.3">
                  <p:embed/>
                </p:oleObj>
              </mc:Choice>
              <mc:Fallback>
                <p:oleObj name="Уравнение" r:id="rId8" imgW="114300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231" y="1726406"/>
                        <a:ext cx="2609850" cy="340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02656"/>
              </p:ext>
            </p:extLst>
          </p:nvPr>
        </p:nvGraphicFramePr>
        <p:xfrm>
          <a:off x="6593416" y="1207294"/>
          <a:ext cx="2233613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3" name="Уравнение" r:id="rId10" imgW="977760" imgH="1955520" progId="Equation.3">
                  <p:embed/>
                </p:oleObj>
              </mc:Choice>
              <mc:Fallback>
                <p:oleObj name="Уравнение" r:id="rId10" imgW="977760" imgH="1955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416" y="1207294"/>
                        <a:ext cx="2233613" cy="444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46549"/>
              </p:ext>
            </p:extLst>
          </p:nvPr>
        </p:nvGraphicFramePr>
        <p:xfrm>
          <a:off x="1620838" y="5988050"/>
          <a:ext cx="59023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4" name="Уравнение" r:id="rId12" imgW="2577960" imgH="215640" progId="Equation.3">
                  <p:embed/>
                </p:oleObj>
              </mc:Choice>
              <mc:Fallback>
                <p:oleObj name="Уравнение" r:id="rId12" imgW="257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5988050"/>
                        <a:ext cx="5902325" cy="4953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4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842933" y="1479783"/>
            <a:ext cx="965076" cy="469740"/>
          </a:xfrm>
          <a:prstGeom prst="ellipse">
            <a:avLst/>
          </a:prstGeom>
          <a:solidFill>
            <a:srgbClr val="FFCCFF">
              <a:alpha val="6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85135"/>
              </p:ext>
            </p:extLst>
          </p:nvPr>
        </p:nvGraphicFramePr>
        <p:xfrm>
          <a:off x="5765800" y="11113"/>
          <a:ext cx="2525713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3" name="Уравнение" r:id="rId4" imgW="1104840" imgH="507960" progId="Equation.3">
                  <p:embed/>
                </p:oleObj>
              </mc:Choice>
              <mc:Fallback>
                <p:oleObj name="Уравнение" r:id="rId4" imgW="1104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1113"/>
                        <a:ext cx="2525713" cy="115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1111" y="183615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9703" y="903615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i="1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66216"/>
              </p:ext>
            </p:extLst>
          </p:nvPr>
        </p:nvGraphicFramePr>
        <p:xfrm>
          <a:off x="2784475" y="6337067"/>
          <a:ext cx="35750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4" name="Уравнение" r:id="rId6" imgW="1562040" imgH="215640" progId="Equation.3">
                  <p:embed/>
                </p:oleObj>
              </mc:Choice>
              <mc:Fallback>
                <p:oleObj name="Уравнение" r:id="rId6" imgW="1562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6337067"/>
                        <a:ext cx="3575050" cy="4953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6257"/>
              </p:ext>
            </p:extLst>
          </p:nvPr>
        </p:nvGraphicFramePr>
        <p:xfrm>
          <a:off x="521111" y="1401434"/>
          <a:ext cx="2582863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5" name="Уравнение" r:id="rId8" imgW="1130040" imgH="507960" progId="Equation.3">
                  <p:embed/>
                </p:oleObj>
              </mc:Choice>
              <mc:Fallback>
                <p:oleObj name="Уравнение" r:id="rId8" imgW="1130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11" y="1401434"/>
                        <a:ext cx="2582863" cy="115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48482"/>
              </p:ext>
            </p:extLst>
          </p:nvPr>
        </p:nvGraphicFramePr>
        <p:xfrm>
          <a:off x="427037" y="2851944"/>
          <a:ext cx="2525712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6" name="Уравнение" r:id="rId10" imgW="1104840" imgH="507960" progId="Equation.3">
                  <p:embed/>
                </p:oleObj>
              </mc:Choice>
              <mc:Fallback>
                <p:oleObj name="Уравнение" r:id="rId10" imgW="1104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2851944"/>
                        <a:ext cx="2525712" cy="115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52215"/>
              </p:ext>
            </p:extLst>
          </p:nvPr>
        </p:nvGraphicFramePr>
        <p:xfrm>
          <a:off x="3285331" y="2601748"/>
          <a:ext cx="2525713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7" name="Уравнение" r:id="rId12" imgW="1104840" imgH="736560" progId="Equation.3">
                  <p:embed/>
                </p:oleObj>
              </mc:Choice>
              <mc:Fallback>
                <p:oleObj name="Уравнение" r:id="rId12" imgW="11048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31" y="2601748"/>
                        <a:ext cx="2525713" cy="167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11030"/>
              </p:ext>
            </p:extLst>
          </p:nvPr>
        </p:nvGraphicFramePr>
        <p:xfrm>
          <a:off x="6143626" y="2601748"/>
          <a:ext cx="2525713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8" name="Уравнение" r:id="rId14" imgW="1104840" imgH="736560" progId="Equation.3">
                  <p:embed/>
                </p:oleObj>
              </mc:Choice>
              <mc:Fallback>
                <p:oleObj name="Уравнение" r:id="rId14" imgW="11048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6" y="2601748"/>
                        <a:ext cx="2525713" cy="167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87785"/>
              </p:ext>
            </p:extLst>
          </p:nvPr>
        </p:nvGraphicFramePr>
        <p:xfrm>
          <a:off x="427037" y="4271798"/>
          <a:ext cx="2293937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9" name="Уравнение" r:id="rId15" imgW="1002960" imgH="1015920" progId="Equation.3">
                  <p:embed/>
                </p:oleObj>
              </mc:Choice>
              <mc:Fallback>
                <p:oleObj name="Уравнение" r:id="rId15" imgW="10029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4271798"/>
                        <a:ext cx="2293937" cy="2303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613288" y="5399816"/>
            <a:ext cx="31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имеет смысла 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12417"/>
              </p:ext>
            </p:extLst>
          </p:nvPr>
        </p:nvGraphicFramePr>
        <p:xfrm>
          <a:off x="5871510" y="4271798"/>
          <a:ext cx="2206625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0" name="Уравнение" r:id="rId17" imgW="965160" imgH="990360" progId="Equation.3">
                  <p:embed/>
                </p:oleObj>
              </mc:Choice>
              <mc:Fallback>
                <p:oleObj name="Уравнение" r:id="rId17" imgW="965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510" y="4271798"/>
                        <a:ext cx="2206625" cy="224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/>
          <p:cNvSpPr/>
          <p:nvPr/>
        </p:nvSpPr>
        <p:spPr>
          <a:xfrm>
            <a:off x="4140264" y="2033496"/>
            <a:ext cx="965076" cy="469740"/>
          </a:xfrm>
          <a:prstGeom prst="ellipse">
            <a:avLst/>
          </a:prstGeom>
          <a:solidFill>
            <a:srgbClr val="FFCCFF">
              <a:alpha val="6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54924"/>
              </p:ext>
            </p:extLst>
          </p:nvPr>
        </p:nvGraphicFramePr>
        <p:xfrm>
          <a:off x="3285331" y="1401434"/>
          <a:ext cx="37433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1" name="Уравнение" r:id="rId19" imgW="1638000" imgH="507960" progId="Equation.3">
                  <p:embed/>
                </p:oleObj>
              </mc:Choice>
              <mc:Fallback>
                <p:oleObj name="Уравнение" r:id="rId19" imgW="1638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31" y="1401434"/>
                        <a:ext cx="3743325" cy="115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9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42309"/>
              </p:ext>
            </p:extLst>
          </p:nvPr>
        </p:nvGraphicFramePr>
        <p:xfrm>
          <a:off x="5713063" y="190004"/>
          <a:ext cx="2613025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0" name="Уравнение" r:id="rId4" imgW="1143000" imgH="685800" progId="Equation.3">
                  <p:embed/>
                </p:oleObj>
              </mc:Choice>
              <mc:Fallback>
                <p:oleObj name="Уравнение" r:id="rId4" imgW="1143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063" y="190004"/>
                        <a:ext cx="2613025" cy="155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5711" y="664757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237" y="167408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i="1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40520"/>
              </p:ext>
            </p:extLst>
          </p:nvPr>
        </p:nvGraphicFramePr>
        <p:xfrm>
          <a:off x="0" y="2649537"/>
          <a:ext cx="2611437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name="Уравнение" r:id="rId6" imgW="1143000" imgH="685800" progId="Equation.3">
                  <p:embed/>
                </p:oleObj>
              </mc:Choice>
              <mc:Fallback>
                <p:oleObj name="Уравнение" r:id="rId6" imgW="1143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49537"/>
                        <a:ext cx="2611437" cy="155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26574"/>
              </p:ext>
            </p:extLst>
          </p:nvPr>
        </p:nvGraphicFramePr>
        <p:xfrm>
          <a:off x="2753963" y="2361406"/>
          <a:ext cx="295910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2" name="Уравнение" r:id="rId8" imgW="1295280" imgH="939600" progId="Equation.3">
                  <p:embed/>
                </p:oleObj>
              </mc:Choice>
              <mc:Fallback>
                <p:oleObj name="Уравнение" r:id="rId8" imgW="12952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963" y="2361406"/>
                        <a:ext cx="2959100" cy="213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02564"/>
              </p:ext>
            </p:extLst>
          </p:nvPr>
        </p:nvGraphicFramePr>
        <p:xfrm>
          <a:off x="5890683" y="1871662"/>
          <a:ext cx="30734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3" name="Уравнение" r:id="rId10" imgW="1346040" imgH="1371600" progId="Equation.3">
                  <p:embed/>
                </p:oleObj>
              </mc:Choice>
              <mc:Fallback>
                <p:oleObj name="Уравнение" r:id="rId10" imgW="13460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683" y="1871662"/>
                        <a:ext cx="3073400" cy="311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0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42309"/>
              </p:ext>
            </p:extLst>
          </p:nvPr>
        </p:nvGraphicFramePr>
        <p:xfrm>
          <a:off x="5713063" y="190004"/>
          <a:ext cx="2613025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3" name="Уравнение" r:id="rId4" imgW="1143000" imgH="685800" progId="Equation.3">
                  <p:embed/>
                </p:oleObj>
              </mc:Choice>
              <mc:Fallback>
                <p:oleObj name="Уравнение" r:id="rId4" imgW="1143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063" y="190004"/>
                        <a:ext cx="2613025" cy="155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5130" y="665617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390777"/>
            <a:ext cx="405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2800" i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531919"/>
              </p:ext>
            </p:extLst>
          </p:nvPr>
        </p:nvGraphicFramePr>
        <p:xfrm>
          <a:off x="218015" y="1913997"/>
          <a:ext cx="30734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4" name="Уравнение" r:id="rId6" imgW="1346040" imgH="1371600" progId="Equation.3">
                  <p:embed/>
                </p:oleObj>
              </mc:Choice>
              <mc:Fallback>
                <p:oleObj name="Уравнение" r:id="rId6" imgW="134604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15" y="1913997"/>
                        <a:ext cx="3073400" cy="311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26353"/>
              </p:ext>
            </p:extLst>
          </p:nvPr>
        </p:nvGraphicFramePr>
        <p:xfrm>
          <a:off x="3579283" y="1827478"/>
          <a:ext cx="3276600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5" name="Уравнение" r:id="rId8" imgW="1434960" imgH="1447560" progId="Equation.3">
                  <p:embed/>
                </p:oleObj>
              </mc:Choice>
              <mc:Fallback>
                <p:oleObj name="Уравнение" r:id="rId8" imgW="14349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283" y="1827478"/>
                        <a:ext cx="3276600" cy="328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67911"/>
              </p:ext>
            </p:extLst>
          </p:nvPr>
        </p:nvGraphicFramePr>
        <p:xfrm>
          <a:off x="7019575" y="1827477"/>
          <a:ext cx="1970087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6" name="Уравнение" r:id="rId10" imgW="863280" imgH="1447560" progId="Equation.3">
                  <p:embed/>
                </p:oleObj>
              </mc:Choice>
              <mc:Fallback>
                <p:oleObj name="Уравнение" r:id="rId10" imgW="8632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575" y="1827477"/>
                        <a:ext cx="1970087" cy="328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143304"/>
              </p:ext>
            </p:extLst>
          </p:nvPr>
        </p:nvGraphicFramePr>
        <p:xfrm>
          <a:off x="3351213" y="6337300"/>
          <a:ext cx="2441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7" name="Уравнение" r:id="rId12" imgW="1066680" imgH="215640" progId="Equation.3">
                  <p:embed/>
                </p:oleObj>
              </mc:Choice>
              <mc:Fallback>
                <p:oleObj name="Уравнение" r:id="rId12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6337300"/>
                        <a:ext cx="2441575" cy="4953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38548"/>
              </p:ext>
            </p:extLst>
          </p:nvPr>
        </p:nvGraphicFramePr>
        <p:xfrm>
          <a:off x="218015" y="5115190"/>
          <a:ext cx="1797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8" name="Уравнение" r:id="rId14" imgW="787320" imgH="457200" progId="Equation.3">
                  <p:embed/>
                </p:oleObj>
              </mc:Choice>
              <mc:Fallback>
                <p:oleObj name="Уравнение" r:id="rId14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15" y="5115190"/>
                        <a:ext cx="1797050" cy="103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0" y="0"/>
            <a:ext cx="9144000" cy="63869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Использованы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375" y="676960"/>
            <a:ext cx="8477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buFont typeface="Arial" pitchFamily="34" charset="0"/>
              <a:buChar char="•"/>
            </a:pPr>
            <a:r>
              <a:rPr lang="en-US" sz="2000" i="1" dirty="0" smtClean="0">
                <a:hlinkClick r:id="rId3"/>
              </a:rPr>
              <a:t>http</a:t>
            </a:r>
            <a:r>
              <a:rPr lang="en-US" sz="2000" i="1" dirty="0">
                <a:hlinkClick r:id="rId3"/>
              </a:rPr>
              <a:t>://</a:t>
            </a:r>
            <a:r>
              <a:rPr lang="en-US" sz="2000" i="1" dirty="0" smtClean="0">
                <a:hlinkClick r:id="rId3"/>
              </a:rPr>
              <a:t>www.mathgia.ru/or/gia12/Main.html</a:t>
            </a:r>
            <a:r>
              <a:rPr lang="en-US" sz="2000" i="1" dirty="0" smtClean="0"/>
              <a:t> - </a:t>
            </a:r>
            <a:r>
              <a:rPr lang="ru-RU" sz="2000" i="1" dirty="0" smtClean="0"/>
              <a:t>открытый банк заданий ОГЭ 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31451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598507"/>
              </p:ext>
            </p:extLst>
          </p:nvPr>
        </p:nvGraphicFramePr>
        <p:xfrm>
          <a:off x="4571998" y="-31171"/>
          <a:ext cx="23447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2" name="Уравнение" r:id="rId4" imgW="965160" imgH="393480" progId="Equation.3">
                  <p:embed/>
                </p:oleObj>
              </mc:Choice>
              <mc:Fallback>
                <p:oleObj name="Уравнение" r:id="rId4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8" y="-31171"/>
                        <a:ext cx="2344737" cy="95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90716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049" y="149223"/>
            <a:ext cx="389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122456"/>
              </p:ext>
            </p:extLst>
          </p:nvPr>
        </p:nvGraphicFramePr>
        <p:xfrm>
          <a:off x="6531061" y="2698200"/>
          <a:ext cx="1190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3" name="Уравнение" r:id="rId6" imgW="520560" imgH="457200" progId="Equation.3">
                  <p:embed/>
                </p:oleObj>
              </mc:Choice>
              <mc:Fallback>
                <p:oleObj name="Уравнение" r:id="rId6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061" y="2698200"/>
                        <a:ext cx="1190625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647056"/>
              </p:ext>
            </p:extLst>
          </p:nvPr>
        </p:nvGraphicFramePr>
        <p:xfrm>
          <a:off x="3030537" y="5420254"/>
          <a:ext cx="30829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4" name="Уравнение" r:id="rId8" imgW="1346040" imgH="203040" progId="Equation.3">
                  <p:embed/>
                </p:oleObj>
              </mc:Choice>
              <mc:Fallback>
                <p:oleObj name="Уравнение" r:id="rId8" imgW="1346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7" y="5420254"/>
                        <a:ext cx="3082925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08462"/>
              </p:ext>
            </p:extLst>
          </p:nvPr>
        </p:nvGraphicFramePr>
        <p:xfrm>
          <a:off x="631734" y="1001294"/>
          <a:ext cx="67103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5" name="Уравнение" r:id="rId10" imgW="2946240" imgH="393480" progId="Equation.3">
                  <p:embed/>
                </p:oleObj>
              </mc:Choice>
              <mc:Fallback>
                <p:oleObj name="Уравнение" r:id="rId10" imgW="294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34" y="1001294"/>
                        <a:ext cx="671036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56946"/>
              </p:ext>
            </p:extLst>
          </p:nvPr>
        </p:nvGraphicFramePr>
        <p:xfrm>
          <a:off x="6551698" y="2198376"/>
          <a:ext cx="20907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6" name="Уравнение" r:id="rId12" imgW="914400" imgH="203040" progId="Equation.3">
                  <p:embed/>
                </p:oleObj>
              </mc:Choice>
              <mc:Fallback>
                <p:oleObj name="Уравнение" r:id="rId12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98" y="2198376"/>
                        <a:ext cx="2090738" cy="46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90474"/>
              </p:ext>
            </p:extLst>
          </p:nvPr>
        </p:nvGraphicFramePr>
        <p:xfrm>
          <a:off x="597867" y="2444200"/>
          <a:ext cx="23399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7" name="Уравнение" r:id="rId14" imgW="990360" imgH="215640" progId="Equation.3">
                  <p:embed/>
                </p:oleObj>
              </mc:Choice>
              <mc:Fallback>
                <p:oleObj name="Уравнение" r:id="rId14" imgW="99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67" y="2444200"/>
                        <a:ext cx="2339975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-79706" y="3130158"/>
            <a:ext cx="4558573" cy="1000394"/>
            <a:chOff x="3545538" y="2999454"/>
            <a:chExt cx="4558573" cy="100039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044069" y="3429631"/>
              <a:ext cx="1543886" cy="252653"/>
            </a:xfrm>
            <a:prstGeom prst="rect">
              <a:avLst/>
            </a:prstGeom>
            <a:solidFill>
              <a:srgbClr val="F06CD7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4343400" y="3429000"/>
              <a:ext cx="32173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Объект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2938131"/>
                </p:ext>
              </p:extLst>
            </p:nvPr>
          </p:nvGraphicFramePr>
          <p:xfrm>
            <a:off x="4754923" y="3542648"/>
            <a:ext cx="481012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98" name="Уравнение" r:id="rId16" imgW="203040" imgH="164880" progId="Equation.3">
                    <p:embed/>
                  </p:oleObj>
                </mc:Choice>
                <mc:Fallback>
                  <p:oleObj name="Уравнение" r:id="rId16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4923" y="3542648"/>
                          <a:ext cx="481012" cy="3889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5226663"/>
                </p:ext>
              </p:extLst>
            </p:nvPr>
          </p:nvGraphicFramePr>
          <p:xfrm>
            <a:off x="6435273" y="3512485"/>
            <a:ext cx="27146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99" name="Уравнение" r:id="rId18" imgW="114120" imgH="177480" progId="Equation.3">
                    <p:embed/>
                  </p:oleObj>
                </mc:Choice>
                <mc:Fallback>
                  <p:oleObj name="Уравнение" r:id="rId18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5273" y="3512485"/>
                          <a:ext cx="271462" cy="419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167660"/>
                </p:ext>
              </p:extLst>
            </p:nvPr>
          </p:nvGraphicFramePr>
          <p:xfrm>
            <a:off x="7462838" y="3459163"/>
            <a:ext cx="3000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00" name="Уравнение" r:id="rId20" imgW="126720" imgH="139680" progId="Equation.3">
                    <p:embed/>
                  </p:oleObj>
                </mc:Choice>
                <mc:Fallback>
                  <p:oleObj name="Уравнение" r:id="rId20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2838" y="3459163"/>
                          <a:ext cx="300037" cy="328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83534"/>
                </p:ext>
              </p:extLst>
            </p:nvPr>
          </p:nvGraphicFramePr>
          <p:xfrm>
            <a:off x="5657059" y="3083070"/>
            <a:ext cx="300037" cy="17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01" name="Уравнение" r:id="rId22" imgW="126720" imgH="75960" progId="Equation.3">
                    <p:embed/>
                  </p:oleObj>
                </mc:Choice>
                <mc:Fallback>
                  <p:oleObj name="Уравнение" r:id="rId22" imgW="126720" imgH="7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7059" y="3083070"/>
                          <a:ext cx="300037" cy="1793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143748"/>
                </p:ext>
              </p:extLst>
            </p:nvPr>
          </p:nvGraphicFramePr>
          <p:xfrm>
            <a:off x="4439465" y="3049921"/>
            <a:ext cx="33178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02" name="Уравнение" r:id="rId24" imgW="139680" imgH="139680" progId="Equation.3">
                    <p:embed/>
                  </p:oleObj>
                </mc:Choice>
                <mc:Fallback>
                  <p:oleObj name="Уравнение" r:id="rId24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465" y="3049921"/>
                          <a:ext cx="331788" cy="328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388064"/>
                </p:ext>
              </p:extLst>
            </p:nvPr>
          </p:nvGraphicFramePr>
          <p:xfrm>
            <a:off x="6973881" y="3018836"/>
            <a:ext cx="33178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03" name="Уравнение" r:id="rId26" imgW="139680" imgH="139680" progId="Equation.3">
                    <p:embed/>
                  </p:oleObj>
                </mc:Choice>
                <mc:Fallback>
                  <p:oleObj name="Уравнение" r:id="rId26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3881" y="3018836"/>
                          <a:ext cx="331788" cy="328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Дуга 12"/>
            <p:cNvSpPr/>
            <p:nvPr/>
          </p:nvSpPr>
          <p:spPr>
            <a:xfrm>
              <a:off x="5044068" y="3018836"/>
              <a:ext cx="1543888" cy="981012"/>
            </a:xfrm>
            <a:prstGeom prst="arc">
              <a:avLst>
                <a:gd name="adj1" fmla="val 11315630"/>
                <a:gd name="adj2" fmla="val 210914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>
              <a:off x="3545538" y="2999454"/>
              <a:ext cx="1543887" cy="981012"/>
            </a:xfrm>
            <a:prstGeom prst="arc">
              <a:avLst>
                <a:gd name="adj1" fmla="val 16185498"/>
                <a:gd name="adj2" fmla="val 210914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flipH="1">
              <a:off x="6560224" y="2999454"/>
              <a:ext cx="1543887" cy="981012"/>
            </a:xfrm>
            <a:prstGeom prst="arc">
              <a:avLst>
                <a:gd name="adj1" fmla="val 15406440"/>
                <a:gd name="adj2" fmla="val 210914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12699" y="3368040"/>
              <a:ext cx="116610" cy="121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002332" y="3368040"/>
              <a:ext cx="116610" cy="121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90202"/>
              </p:ext>
            </p:extLst>
          </p:nvPr>
        </p:nvGraphicFramePr>
        <p:xfrm>
          <a:off x="1361916" y="4161637"/>
          <a:ext cx="15605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04" name="Уравнение" r:id="rId27" imgW="660240" imgH="215640" progId="Equation.3">
                  <p:embed/>
                </p:oleObj>
              </mc:Choice>
              <mc:Fallback>
                <p:oleObj name="Уравнение" r:id="rId27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916" y="4161637"/>
                        <a:ext cx="1560512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89759"/>
              </p:ext>
            </p:extLst>
          </p:nvPr>
        </p:nvGraphicFramePr>
        <p:xfrm>
          <a:off x="631734" y="1770342"/>
          <a:ext cx="47736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05" name="Уравнение" r:id="rId29" imgW="2095200" imgH="228600" progId="Equation.3">
                  <p:embed/>
                </p:oleObj>
              </mc:Choice>
              <mc:Fallback>
                <p:oleObj name="Уравнение" r:id="rId29" imgW="209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34" y="1770342"/>
                        <a:ext cx="4773613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5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89512"/>
              </p:ext>
            </p:extLst>
          </p:nvPr>
        </p:nvGraphicFramePr>
        <p:xfrm>
          <a:off x="4571998" y="-31171"/>
          <a:ext cx="23447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2" name="Уравнение" r:id="rId4" imgW="965160" imgH="393480" progId="Equation.3">
                  <p:embed/>
                </p:oleObj>
              </mc:Choice>
              <mc:Fallback>
                <p:oleObj name="Уравнение" r:id="rId4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8" y="-31171"/>
                        <a:ext cx="2344737" cy="95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8049" y="149223"/>
            <a:ext cx="389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122456"/>
              </p:ext>
            </p:extLst>
          </p:nvPr>
        </p:nvGraphicFramePr>
        <p:xfrm>
          <a:off x="6531061" y="2698200"/>
          <a:ext cx="1190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3" name="Уравнение" r:id="rId6" imgW="520560" imgH="457200" progId="Equation.3">
                  <p:embed/>
                </p:oleObj>
              </mc:Choice>
              <mc:Fallback>
                <p:oleObj name="Уравнение" r:id="rId6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061" y="2698200"/>
                        <a:ext cx="1190625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50287"/>
              </p:ext>
            </p:extLst>
          </p:nvPr>
        </p:nvGraphicFramePr>
        <p:xfrm>
          <a:off x="2390775" y="5405438"/>
          <a:ext cx="4364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4" name="Уравнение" r:id="rId8" imgW="1904760" imgH="215640" progId="Equation.3">
                  <p:embed/>
                </p:oleObj>
              </mc:Choice>
              <mc:Fallback>
                <p:oleObj name="Уравнение" r:id="rId8" imgW="1904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5405438"/>
                        <a:ext cx="4364038" cy="49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35998"/>
              </p:ext>
            </p:extLst>
          </p:nvPr>
        </p:nvGraphicFramePr>
        <p:xfrm>
          <a:off x="611070" y="1020221"/>
          <a:ext cx="68786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5" name="Уравнение" r:id="rId10" imgW="3047760" imgH="393480" progId="Equation.3">
                  <p:embed/>
                </p:oleObj>
              </mc:Choice>
              <mc:Fallback>
                <p:oleObj name="Уравнение" r:id="rId10" imgW="304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70" y="1020221"/>
                        <a:ext cx="6878638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56946"/>
              </p:ext>
            </p:extLst>
          </p:nvPr>
        </p:nvGraphicFramePr>
        <p:xfrm>
          <a:off x="6551698" y="2198376"/>
          <a:ext cx="20907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6" name="Уравнение" r:id="rId12" imgW="914400" imgH="203040" progId="Equation.3">
                  <p:embed/>
                </p:oleObj>
              </mc:Choice>
              <mc:Fallback>
                <p:oleObj name="Уравнение" r:id="rId12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98" y="2198376"/>
                        <a:ext cx="2090738" cy="46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94071"/>
              </p:ext>
            </p:extLst>
          </p:nvPr>
        </p:nvGraphicFramePr>
        <p:xfrm>
          <a:off x="650166" y="2436232"/>
          <a:ext cx="23399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7" name="Уравнение" r:id="rId14" imgW="990360" imgH="215640" progId="Equation.3">
                  <p:embed/>
                </p:oleObj>
              </mc:Choice>
              <mc:Fallback>
                <p:oleObj name="Уравнение" r:id="rId14" imgW="990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166" y="2436232"/>
                        <a:ext cx="2339975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79706" y="3130158"/>
            <a:ext cx="4558573" cy="1000394"/>
            <a:chOff x="-79706" y="3130158"/>
            <a:chExt cx="4558573" cy="100039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958208" y="3559704"/>
              <a:ext cx="956812" cy="252653"/>
            </a:xfrm>
            <a:prstGeom prst="rect">
              <a:avLst/>
            </a:prstGeom>
            <a:solidFill>
              <a:srgbClr val="F06CD7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-79706" y="3130158"/>
              <a:ext cx="4558573" cy="1000394"/>
              <a:chOff x="3545538" y="2999454"/>
              <a:chExt cx="4558573" cy="100039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332241" y="3423233"/>
                <a:ext cx="735056" cy="252653"/>
              </a:xfrm>
              <a:prstGeom prst="rect">
                <a:avLst/>
              </a:prstGeom>
              <a:solidFill>
                <a:srgbClr val="F06CD7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 стрелкой 5"/>
              <p:cNvCxnSpPr/>
              <p:nvPr/>
            </p:nvCxnSpPr>
            <p:spPr>
              <a:xfrm>
                <a:off x="4343400" y="3429000"/>
                <a:ext cx="32173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" name="Объект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2938131"/>
                  </p:ext>
                </p:extLst>
              </p:nvPr>
            </p:nvGraphicFramePr>
            <p:xfrm>
              <a:off x="4754923" y="3542648"/>
              <a:ext cx="481012" cy="3889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58" name="Уравнение" r:id="rId16" imgW="203040" imgH="164880" progId="Equation.3">
                      <p:embed/>
                    </p:oleObj>
                  </mc:Choice>
                  <mc:Fallback>
                    <p:oleObj name="Уравнение" r:id="rId16" imgW="20304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4923" y="3542648"/>
                            <a:ext cx="481012" cy="3889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Объект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5226663"/>
                  </p:ext>
                </p:extLst>
              </p:nvPr>
            </p:nvGraphicFramePr>
            <p:xfrm>
              <a:off x="6435273" y="3512485"/>
              <a:ext cx="271462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59" name="Уравнение" r:id="rId18" imgW="114120" imgH="177480" progId="Equation.3">
                      <p:embed/>
                    </p:oleObj>
                  </mc:Choice>
                  <mc:Fallback>
                    <p:oleObj name="Уравнение" r:id="rId18" imgW="1141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5273" y="3512485"/>
                            <a:ext cx="271462" cy="4191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Объект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8167660"/>
                  </p:ext>
                </p:extLst>
              </p:nvPr>
            </p:nvGraphicFramePr>
            <p:xfrm>
              <a:off x="7462838" y="3459163"/>
              <a:ext cx="300037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60" name="Уравнение" r:id="rId20" imgW="126720" imgH="139680" progId="Equation.3">
                      <p:embed/>
                    </p:oleObj>
                  </mc:Choice>
                  <mc:Fallback>
                    <p:oleObj name="Уравнение" r:id="rId20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2838" y="3459163"/>
                            <a:ext cx="300037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Объект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83534"/>
                  </p:ext>
                </p:extLst>
              </p:nvPr>
            </p:nvGraphicFramePr>
            <p:xfrm>
              <a:off x="5657059" y="3083070"/>
              <a:ext cx="300037" cy="179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61" name="Уравнение" r:id="rId22" imgW="126720" imgH="75960" progId="Equation.3">
                      <p:embed/>
                    </p:oleObj>
                  </mc:Choice>
                  <mc:Fallback>
                    <p:oleObj name="Уравнение" r:id="rId22" imgW="126720" imgH="75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57059" y="3083070"/>
                            <a:ext cx="300037" cy="17938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Объект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1143748"/>
                  </p:ext>
                </p:extLst>
              </p:nvPr>
            </p:nvGraphicFramePr>
            <p:xfrm>
              <a:off x="4439465" y="3049921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62" name="Уравнение" r:id="rId24" imgW="139680" imgH="139680" progId="Equation.3">
                      <p:embed/>
                    </p:oleObj>
                  </mc:Choice>
                  <mc:Fallback>
                    <p:oleObj name="Уравнение" r:id="rId24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9465" y="3049921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Объект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8388064"/>
                  </p:ext>
                </p:extLst>
              </p:nvPr>
            </p:nvGraphicFramePr>
            <p:xfrm>
              <a:off x="6973881" y="3018836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63" name="Уравнение" r:id="rId26" imgW="139680" imgH="139680" progId="Equation.3">
                      <p:embed/>
                    </p:oleObj>
                  </mc:Choice>
                  <mc:Fallback>
                    <p:oleObj name="Уравнение" r:id="rId26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3881" y="3018836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Дуга 12"/>
              <p:cNvSpPr/>
              <p:nvPr/>
            </p:nvSpPr>
            <p:spPr>
              <a:xfrm>
                <a:off x="5044068" y="3018836"/>
                <a:ext cx="1543888" cy="981012"/>
              </a:xfrm>
              <a:prstGeom prst="arc">
                <a:avLst>
                  <a:gd name="adj1" fmla="val 1131563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Дуга 33"/>
              <p:cNvSpPr/>
              <p:nvPr/>
            </p:nvSpPr>
            <p:spPr>
              <a:xfrm>
                <a:off x="3545538" y="2999454"/>
                <a:ext cx="1543887" cy="981012"/>
              </a:xfrm>
              <a:prstGeom prst="arc">
                <a:avLst>
                  <a:gd name="adj1" fmla="val 16185498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уга 34"/>
              <p:cNvSpPr/>
              <p:nvPr/>
            </p:nvSpPr>
            <p:spPr>
              <a:xfrm flipH="1">
                <a:off x="6560224" y="2999454"/>
                <a:ext cx="1543887" cy="981012"/>
              </a:xfrm>
              <a:prstGeom prst="arc">
                <a:avLst>
                  <a:gd name="adj1" fmla="val 1540644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512699" y="3368040"/>
                <a:ext cx="116610" cy="121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002332" y="3368040"/>
                <a:ext cx="116610" cy="121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15886"/>
              </p:ext>
            </p:extLst>
          </p:nvPr>
        </p:nvGraphicFramePr>
        <p:xfrm>
          <a:off x="611070" y="1764317"/>
          <a:ext cx="47291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4" name="Уравнение" r:id="rId27" imgW="2095200" imgH="228600" progId="Equation.3">
                  <p:embed/>
                </p:oleObj>
              </mc:Choice>
              <mc:Fallback>
                <p:oleObj name="Уравнение" r:id="rId27" imgW="209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70" y="1764317"/>
                        <a:ext cx="472916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86311"/>
              </p:ext>
            </p:extLst>
          </p:nvPr>
        </p:nvGraphicFramePr>
        <p:xfrm>
          <a:off x="596712" y="4149934"/>
          <a:ext cx="33909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5" name="Уравнение" r:id="rId29" imgW="1434960" imgH="215640" progId="Equation.3">
                  <p:embed/>
                </p:oleObj>
              </mc:Choice>
              <mc:Fallback>
                <p:oleObj name="Уравнение" r:id="rId29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12" y="4149934"/>
                        <a:ext cx="3390900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9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678891"/>
              </p:ext>
            </p:extLst>
          </p:nvPr>
        </p:nvGraphicFramePr>
        <p:xfrm>
          <a:off x="4579748" y="-16690"/>
          <a:ext cx="2175065" cy="98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0" name="Уравнение" r:id="rId4" imgW="952200" imgH="431640" progId="Equation.3">
                  <p:embed/>
                </p:oleObj>
              </mc:Choice>
              <mc:Fallback>
                <p:oleObj name="Уравнение" r:id="rId4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748" y="-16690"/>
                        <a:ext cx="2175065" cy="980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36882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049" y="149223"/>
            <a:ext cx="389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189486"/>
              </p:ext>
            </p:extLst>
          </p:nvPr>
        </p:nvGraphicFramePr>
        <p:xfrm>
          <a:off x="6044671" y="2639368"/>
          <a:ext cx="3049587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1" name="Уравнение" r:id="rId6" imgW="1333440" imgH="1143000" progId="Equation.3">
                  <p:embed/>
                </p:oleObj>
              </mc:Choice>
              <mc:Fallback>
                <p:oleObj name="Уравнение" r:id="rId6" imgW="13334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671" y="2639368"/>
                        <a:ext cx="3049587" cy="261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30745"/>
              </p:ext>
            </p:extLst>
          </p:nvPr>
        </p:nvGraphicFramePr>
        <p:xfrm>
          <a:off x="596986" y="1034983"/>
          <a:ext cx="652938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2" name="Уравнение" r:id="rId8" imgW="3035160" imgH="431640" progId="Equation.3">
                  <p:embed/>
                </p:oleObj>
              </mc:Choice>
              <mc:Fallback>
                <p:oleObj name="Уравнение" r:id="rId8" imgW="303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86" y="1034983"/>
                        <a:ext cx="6529387" cy="925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182547"/>
              </p:ext>
            </p:extLst>
          </p:nvPr>
        </p:nvGraphicFramePr>
        <p:xfrm>
          <a:off x="6044671" y="2143702"/>
          <a:ext cx="20335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3" name="Уравнение" r:id="rId10" imgW="888840" imgH="203040" progId="Equation.3">
                  <p:embed/>
                </p:oleObj>
              </mc:Choice>
              <mc:Fallback>
                <p:oleObj name="Уравнение" r:id="rId10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671" y="2143702"/>
                        <a:ext cx="2033587" cy="46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361196"/>
              </p:ext>
            </p:extLst>
          </p:nvPr>
        </p:nvGraphicFramePr>
        <p:xfrm>
          <a:off x="610069" y="2400449"/>
          <a:ext cx="21002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4" name="Уравнение" r:id="rId12" imgW="888840" imgH="203040" progId="Equation.3">
                  <p:embed/>
                </p:oleObj>
              </mc:Choice>
              <mc:Fallback>
                <p:oleObj name="Уравнение" r:id="rId12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69" y="2400449"/>
                        <a:ext cx="2100262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87100"/>
              </p:ext>
            </p:extLst>
          </p:nvPr>
        </p:nvGraphicFramePr>
        <p:xfrm>
          <a:off x="596712" y="1771421"/>
          <a:ext cx="44799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5" name="Уравнение" r:id="rId14" imgW="2082600" imgH="241200" progId="Equation.3">
                  <p:embed/>
                </p:oleObj>
              </mc:Choice>
              <mc:Fallback>
                <p:oleObj name="Уравнение" r:id="rId14" imgW="2082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12" y="1771421"/>
                        <a:ext cx="4479925" cy="515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-79706" y="3130158"/>
            <a:ext cx="4558573" cy="1000394"/>
            <a:chOff x="-79706" y="3130158"/>
            <a:chExt cx="4558573" cy="100039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-79706" y="3130158"/>
              <a:ext cx="4558573" cy="1000394"/>
              <a:chOff x="3545538" y="2999454"/>
              <a:chExt cx="4558573" cy="100039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037897" y="3423233"/>
                <a:ext cx="1550058" cy="252653"/>
              </a:xfrm>
              <a:prstGeom prst="rect">
                <a:avLst/>
              </a:prstGeom>
              <a:solidFill>
                <a:srgbClr val="F06CD7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 стрелкой 5"/>
              <p:cNvCxnSpPr/>
              <p:nvPr/>
            </p:nvCxnSpPr>
            <p:spPr>
              <a:xfrm>
                <a:off x="4343400" y="3429000"/>
                <a:ext cx="32173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" name="Объект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9307482"/>
                  </p:ext>
                </p:extLst>
              </p:nvPr>
            </p:nvGraphicFramePr>
            <p:xfrm>
              <a:off x="4501544" y="3484034"/>
              <a:ext cx="942334" cy="483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656" name="Уравнение" r:id="rId16" imgW="419040" imgH="215640" progId="Equation.3">
                      <p:embed/>
                    </p:oleObj>
                  </mc:Choice>
                  <mc:Fallback>
                    <p:oleObj name="Уравнение" r:id="rId16" imgW="4190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1544" y="3484034"/>
                            <a:ext cx="942334" cy="48324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Объект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8167660"/>
                  </p:ext>
                </p:extLst>
              </p:nvPr>
            </p:nvGraphicFramePr>
            <p:xfrm>
              <a:off x="7462838" y="3459163"/>
              <a:ext cx="300037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657" name="Уравнение" r:id="rId18" imgW="126720" imgH="139680" progId="Equation.3">
                      <p:embed/>
                    </p:oleObj>
                  </mc:Choice>
                  <mc:Fallback>
                    <p:oleObj name="Уравнение" r:id="rId18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2838" y="3459163"/>
                            <a:ext cx="300037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Объект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83534"/>
                  </p:ext>
                </p:extLst>
              </p:nvPr>
            </p:nvGraphicFramePr>
            <p:xfrm>
              <a:off x="5657059" y="3083070"/>
              <a:ext cx="300037" cy="179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658" name="Уравнение" r:id="rId20" imgW="126720" imgH="75960" progId="Equation.3">
                      <p:embed/>
                    </p:oleObj>
                  </mc:Choice>
                  <mc:Fallback>
                    <p:oleObj name="Уравнение" r:id="rId20" imgW="126720" imgH="75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57059" y="3083070"/>
                            <a:ext cx="300037" cy="17938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Объект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1143748"/>
                  </p:ext>
                </p:extLst>
              </p:nvPr>
            </p:nvGraphicFramePr>
            <p:xfrm>
              <a:off x="4439465" y="3049921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659" name="Уравнение" r:id="rId22" imgW="139680" imgH="139680" progId="Equation.3">
                      <p:embed/>
                    </p:oleObj>
                  </mc:Choice>
                  <mc:Fallback>
                    <p:oleObj name="Уравнение" r:id="rId22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9465" y="3049921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Объект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8388064"/>
                  </p:ext>
                </p:extLst>
              </p:nvPr>
            </p:nvGraphicFramePr>
            <p:xfrm>
              <a:off x="6973881" y="3018836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660" name="Уравнение" r:id="rId24" imgW="139680" imgH="139680" progId="Equation.3">
                      <p:embed/>
                    </p:oleObj>
                  </mc:Choice>
                  <mc:Fallback>
                    <p:oleObj name="Уравнение" r:id="rId24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3881" y="3018836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Дуга 12"/>
              <p:cNvSpPr/>
              <p:nvPr/>
            </p:nvSpPr>
            <p:spPr>
              <a:xfrm>
                <a:off x="5044068" y="3018836"/>
                <a:ext cx="1543888" cy="981012"/>
              </a:xfrm>
              <a:prstGeom prst="arc">
                <a:avLst>
                  <a:gd name="adj1" fmla="val 1131563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Дуга 33"/>
              <p:cNvSpPr/>
              <p:nvPr/>
            </p:nvSpPr>
            <p:spPr>
              <a:xfrm>
                <a:off x="3545538" y="2999454"/>
                <a:ext cx="1543887" cy="981012"/>
              </a:xfrm>
              <a:prstGeom prst="arc">
                <a:avLst>
                  <a:gd name="adj1" fmla="val 16185498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уга 34"/>
              <p:cNvSpPr/>
              <p:nvPr/>
            </p:nvSpPr>
            <p:spPr>
              <a:xfrm flipH="1">
                <a:off x="6560224" y="2999454"/>
                <a:ext cx="1543887" cy="981012"/>
              </a:xfrm>
              <a:prstGeom prst="arc">
                <a:avLst>
                  <a:gd name="adj1" fmla="val 1540644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512699" y="3368040"/>
                <a:ext cx="116610" cy="121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002332" y="3368040"/>
                <a:ext cx="116610" cy="121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90564"/>
                </p:ext>
              </p:extLst>
            </p:nvPr>
          </p:nvGraphicFramePr>
          <p:xfrm>
            <a:off x="2545430" y="3604250"/>
            <a:ext cx="942334" cy="483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61" name="Уравнение" r:id="rId25" imgW="419040" imgH="215640" progId="Equation.3">
                    <p:embed/>
                  </p:oleObj>
                </mc:Choice>
                <mc:Fallback>
                  <p:oleObj name="Уравнение" r:id="rId25" imgW="419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430" y="3604250"/>
                          <a:ext cx="942334" cy="4832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3086"/>
              </p:ext>
            </p:extLst>
          </p:nvPr>
        </p:nvGraphicFramePr>
        <p:xfrm>
          <a:off x="728099" y="4363041"/>
          <a:ext cx="27606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2" name="Уравнение" r:id="rId27" imgW="1168200" imgH="241200" progId="Equation.3">
                  <p:embed/>
                </p:oleObj>
              </mc:Choice>
              <mc:Fallback>
                <p:oleObj name="Уравнение" r:id="rId27" imgW="1168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99" y="4363041"/>
                        <a:ext cx="2760663" cy="566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56218"/>
              </p:ext>
            </p:extLst>
          </p:nvPr>
        </p:nvGraphicFramePr>
        <p:xfrm>
          <a:off x="2419350" y="5376863"/>
          <a:ext cx="43053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3" name="Уравнение" r:id="rId29" imgW="1879560" imgH="241200" progId="Equation.3">
                  <p:embed/>
                </p:oleObj>
              </mc:Choice>
              <mc:Fallback>
                <p:oleObj name="Уравнение" r:id="rId29" imgW="1879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5376863"/>
                        <a:ext cx="4305300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5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858391"/>
              </p:ext>
            </p:extLst>
          </p:nvPr>
        </p:nvGraphicFramePr>
        <p:xfrm>
          <a:off x="4572000" y="149223"/>
          <a:ext cx="28130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91" name="Уравнение" r:id="rId4" imgW="1231560" imgH="241200" progId="Equation.3">
                  <p:embed/>
                </p:oleObj>
              </mc:Choice>
              <mc:Fallback>
                <p:oleObj name="Уравнение" r:id="rId4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9223"/>
                        <a:ext cx="2813050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8049" y="149223"/>
            <a:ext cx="389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Решите неравенство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79706" y="3130158"/>
            <a:ext cx="4558573" cy="1000394"/>
            <a:chOff x="-79706" y="3130158"/>
            <a:chExt cx="4558573" cy="100039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-79706" y="3130158"/>
              <a:ext cx="4558573" cy="1000394"/>
              <a:chOff x="3545538" y="2999454"/>
              <a:chExt cx="4558573" cy="100039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037897" y="3423233"/>
                <a:ext cx="1550058" cy="252653"/>
              </a:xfrm>
              <a:prstGeom prst="rect">
                <a:avLst/>
              </a:prstGeom>
              <a:solidFill>
                <a:srgbClr val="F06CD7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 стрелкой 5"/>
              <p:cNvCxnSpPr/>
              <p:nvPr/>
            </p:nvCxnSpPr>
            <p:spPr>
              <a:xfrm>
                <a:off x="4343400" y="3429000"/>
                <a:ext cx="32173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" name="Объект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3899923"/>
                  </p:ext>
                </p:extLst>
              </p:nvPr>
            </p:nvGraphicFramePr>
            <p:xfrm>
              <a:off x="4916324" y="3529540"/>
              <a:ext cx="285750" cy="369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92" name="Уравнение" r:id="rId6" imgW="126720" imgH="164880" progId="Equation.3">
                      <p:embed/>
                    </p:oleObj>
                  </mc:Choice>
                  <mc:Fallback>
                    <p:oleObj name="Уравнение" r:id="rId6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6324" y="3529540"/>
                            <a:ext cx="285750" cy="36988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Объект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8167660"/>
                  </p:ext>
                </p:extLst>
              </p:nvPr>
            </p:nvGraphicFramePr>
            <p:xfrm>
              <a:off x="7462838" y="3459163"/>
              <a:ext cx="300037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93" name="Уравнение" r:id="rId8" imgW="126720" imgH="139680" progId="Equation.3">
                      <p:embed/>
                    </p:oleObj>
                  </mc:Choice>
                  <mc:Fallback>
                    <p:oleObj name="Уравнение" r:id="rId8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2838" y="3459163"/>
                            <a:ext cx="300037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Объект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83534"/>
                  </p:ext>
                </p:extLst>
              </p:nvPr>
            </p:nvGraphicFramePr>
            <p:xfrm>
              <a:off x="5657059" y="3083070"/>
              <a:ext cx="300037" cy="179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94" name="Уравнение" r:id="rId10" imgW="126720" imgH="75960" progId="Equation.3">
                      <p:embed/>
                    </p:oleObj>
                  </mc:Choice>
                  <mc:Fallback>
                    <p:oleObj name="Уравнение" r:id="rId10" imgW="126720" imgH="75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57059" y="3083070"/>
                            <a:ext cx="300037" cy="17938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Объект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1143748"/>
                  </p:ext>
                </p:extLst>
              </p:nvPr>
            </p:nvGraphicFramePr>
            <p:xfrm>
              <a:off x="4439465" y="3049921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95" name="Уравнение" r:id="rId12" imgW="139680" imgH="139680" progId="Equation.3">
                      <p:embed/>
                    </p:oleObj>
                  </mc:Choice>
                  <mc:Fallback>
                    <p:oleObj name="Уравнение" r:id="rId12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9465" y="3049921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Объект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8388064"/>
                  </p:ext>
                </p:extLst>
              </p:nvPr>
            </p:nvGraphicFramePr>
            <p:xfrm>
              <a:off x="6973881" y="3018836"/>
              <a:ext cx="3317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96" name="Уравнение" r:id="rId14" imgW="139680" imgH="139680" progId="Equation.3">
                      <p:embed/>
                    </p:oleObj>
                  </mc:Choice>
                  <mc:Fallback>
                    <p:oleObj name="Уравнение" r:id="rId14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3881" y="3018836"/>
                            <a:ext cx="331788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Дуга 12"/>
              <p:cNvSpPr/>
              <p:nvPr/>
            </p:nvSpPr>
            <p:spPr>
              <a:xfrm>
                <a:off x="5044068" y="3018836"/>
                <a:ext cx="1543888" cy="981012"/>
              </a:xfrm>
              <a:prstGeom prst="arc">
                <a:avLst>
                  <a:gd name="adj1" fmla="val 1131563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Дуга 33"/>
              <p:cNvSpPr/>
              <p:nvPr/>
            </p:nvSpPr>
            <p:spPr>
              <a:xfrm>
                <a:off x="3545538" y="2999454"/>
                <a:ext cx="1543887" cy="981012"/>
              </a:xfrm>
              <a:prstGeom prst="arc">
                <a:avLst>
                  <a:gd name="adj1" fmla="val 16185498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уга 34"/>
              <p:cNvSpPr/>
              <p:nvPr/>
            </p:nvSpPr>
            <p:spPr>
              <a:xfrm flipH="1">
                <a:off x="6560224" y="2999454"/>
                <a:ext cx="1543887" cy="981012"/>
              </a:xfrm>
              <a:prstGeom prst="arc">
                <a:avLst>
                  <a:gd name="adj1" fmla="val 15406440"/>
                  <a:gd name="adj2" fmla="val 2109144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512699" y="3368040"/>
                <a:ext cx="116610" cy="121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002332" y="3368040"/>
                <a:ext cx="116610" cy="121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692829"/>
                </p:ext>
              </p:extLst>
            </p:nvPr>
          </p:nvGraphicFramePr>
          <p:xfrm>
            <a:off x="2516188" y="3590925"/>
            <a:ext cx="1000125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97" name="Уравнение" r:id="rId15" imgW="444240" imgH="228600" progId="Equation.3">
                    <p:embed/>
                  </p:oleObj>
                </mc:Choice>
                <mc:Fallback>
                  <p:oleObj name="Уравнение" r:id="rId15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6188" y="3590925"/>
                          <a:ext cx="1000125" cy="5111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789473"/>
              </p:ext>
            </p:extLst>
          </p:nvPr>
        </p:nvGraphicFramePr>
        <p:xfrm>
          <a:off x="1058863" y="4362450"/>
          <a:ext cx="21002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98" name="Уравнение" r:id="rId17" imgW="888840" imgH="241200" progId="Equation.3">
                  <p:embed/>
                </p:oleObj>
              </mc:Choice>
              <mc:Fallback>
                <p:oleObj name="Уравнение" r:id="rId17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362450"/>
                        <a:ext cx="2100262" cy="566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461432"/>
              </p:ext>
            </p:extLst>
          </p:nvPr>
        </p:nvGraphicFramePr>
        <p:xfrm>
          <a:off x="2738438" y="5376863"/>
          <a:ext cx="36655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99" name="Уравнение" r:id="rId19" imgW="1600200" imgH="241200" progId="Equation.3">
                  <p:embed/>
                </p:oleObj>
              </mc:Choice>
              <mc:Fallback>
                <p:oleObj name="Уравнение" r:id="rId19" imgW="1600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376863"/>
                        <a:ext cx="3665537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83672"/>
              </p:ext>
            </p:extLst>
          </p:nvPr>
        </p:nvGraphicFramePr>
        <p:xfrm>
          <a:off x="636588" y="1147763"/>
          <a:ext cx="2663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00" name="Уравнение" r:id="rId21" imgW="1206360" imgH="241200" progId="Equation.3">
                  <p:embed/>
                </p:oleObj>
              </mc:Choice>
              <mc:Fallback>
                <p:oleObj name="Уравнение" r:id="rId21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147763"/>
                        <a:ext cx="266382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870350"/>
              </p:ext>
            </p:extLst>
          </p:nvPr>
        </p:nvGraphicFramePr>
        <p:xfrm>
          <a:off x="610069" y="1655052"/>
          <a:ext cx="3112455" cy="52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01" name="Уравнение" r:id="rId23" imgW="1409400" imgH="241200" progId="Equation.3">
                  <p:embed/>
                </p:oleObj>
              </mc:Choice>
              <mc:Fallback>
                <p:oleObj name="Уравнение" r:id="rId23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69" y="1655052"/>
                        <a:ext cx="3112455" cy="529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283171"/>
              </p:ext>
            </p:extLst>
          </p:nvPr>
        </p:nvGraphicFramePr>
        <p:xfrm>
          <a:off x="600305" y="2161385"/>
          <a:ext cx="2916008" cy="52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02" name="Уравнение" r:id="rId25" imgW="1320480" imgH="241200" progId="Equation.3">
                  <p:embed/>
                </p:oleObj>
              </mc:Choice>
              <mc:Fallback>
                <p:oleObj name="Уравнение" r:id="rId25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05" y="2161385"/>
                        <a:ext cx="2916008" cy="529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749639"/>
              </p:ext>
            </p:extLst>
          </p:nvPr>
        </p:nvGraphicFramePr>
        <p:xfrm>
          <a:off x="5862637" y="2161386"/>
          <a:ext cx="2857769" cy="51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03" name="Уравнение" r:id="rId27" imgW="1333440" imgH="241200" progId="Equation.3">
                  <p:embed/>
                </p:oleObj>
              </mc:Choice>
              <mc:Fallback>
                <p:oleObj name="Уравнение" r:id="rId27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7" y="2161386"/>
                        <a:ext cx="2857769" cy="51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682919"/>
              </p:ext>
            </p:extLst>
          </p:nvPr>
        </p:nvGraphicFramePr>
        <p:xfrm>
          <a:off x="5862638" y="3893629"/>
          <a:ext cx="1689630" cy="109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04" name="Уравнение" r:id="rId29" imgW="787320" imgH="507960" progId="Equation.3">
                  <p:embed/>
                </p:oleObj>
              </mc:Choice>
              <mc:Fallback>
                <p:oleObj name="Уравнение" r:id="rId29" imgW="787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3893629"/>
                        <a:ext cx="1689630" cy="1090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731911"/>
              </p:ext>
            </p:extLst>
          </p:nvPr>
        </p:nvGraphicFramePr>
        <p:xfrm>
          <a:off x="5862637" y="2679191"/>
          <a:ext cx="2126193" cy="109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05" name="Уравнение" r:id="rId31" imgW="990360" imgH="507960" progId="Equation.3">
                  <p:embed/>
                </p:oleObj>
              </mc:Choice>
              <mc:Fallback>
                <p:oleObj name="Уравнение" r:id="rId31" imgW="99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7" y="2679191"/>
                        <a:ext cx="2126193" cy="1090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9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87058"/>
              </p:ext>
            </p:extLst>
          </p:nvPr>
        </p:nvGraphicFramePr>
        <p:xfrm>
          <a:off x="5873711" y="31999"/>
          <a:ext cx="246380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3" name="Уравнение" r:id="rId4" imgW="1079280" imgH="685800" progId="Equation.3">
                  <p:embed/>
                </p:oleObj>
              </mc:Choice>
              <mc:Fallback>
                <p:oleObj name="Уравнение" r:id="rId4" imgW="107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11" y="31999"/>
                        <a:ext cx="2463800" cy="1557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2237" y="158734"/>
            <a:ext cx="5013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систему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неравенств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251" y="660741"/>
            <a:ext cx="167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754986"/>
              </p:ext>
            </p:extLst>
          </p:nvPr>
        </p:nvGraphicFramePr>
        <p:xfrm>
          <a:off x="2986088" y="5927725"/>
          <a:ext cx="3170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4" name="Уравнение" r:id="rId6" imgW="1384200" imgH="203040" progId="Equation.3">
                  <p:embed/>
                </p:oleObj>
              </mc:Choice>
              <mc:Fallback>
                <p:oleObj name="Уравнение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5927725"/>
                        <a:ext cx="3170237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14764"/>
              </p:ext>
            </p:extLst>
          </p:nvPr>
        </p:nvGraphicFramePr>
        <p:xfrm>
          <a:off x="608012" y="1116657"/>
          <a:ext cx="2551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5" name="Уравнение" r:id="rId8" imgW="1117440" imgH="431640" progId="Equation.3">
                  <p:embed/>
                </p:oleObj>
              </mc:Choice>
              <mc:Fallback>
                <p:oleObj name="Уравнение" r:id="rId8" imgW="1117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1116657"/>
                        <a:ext cx="2551113" cy="981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18728"/>
              </p:ext>
            </p:extLst>
          </p:nvPr>
        </p:nvGraphicFramePr>
        <p:xfrm>
          <a:off x="608012" y="2181177"/>
          <a:ext cx="7267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6" name="Уравнение" r:id="rId10" imgW="3377880" imgH="241200" progId="Equation.3">
                  <p:embed/>
                </p:oleObj>
              </mc:Choice>
              <mc:Fallback>
                <p:oleObj name="Уравнение" r:id="rId10" imgW="337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2181177"/>
                        <a:ext cx="7267575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150510"/>
              </p:ext>
            </p:extLst>
          </p:nvPr>
        </p:nvGraphicFramePr>
        <p:xfrm>
          <a:off x="608012" y="2741298"/>
          <a:ext cx="69405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7" name="Уравнение" r:id="rId12" imgW="3225600" imgH="431640" progId="Equation.3">
                  <p:embed/>
                </p:oleObj>
              </mc:Choice>
              <mc:Fallback>
                <p:oleObj name="Уравнение" r:id="rId12" imgW="322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2741298"/>
                        <a:ext cx="6940550" cy="925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72713"/>
              </p:ext>
            </p:extLst>
          </p:nvPr>
        </p:nvGraphicFramePr>
        <p:xfrm>
          <a:off x="608012" y="3709406"/>
          <a:ext cx="28463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8" name="Уравнение" r:id="rId14" imgW="1320480" imgH="203040" progId="Equation.3">
                  <p:embed/>
                </p:oleObj>
              </mc:Choice>
              <mc:Fallback>
                <p:oleObj name="Уравнение" r:id="rId1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3709406"/>
                        <a:ext cx="2846388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86321"/>
              </p:ext>
            </p:extLst>
          </p:nvPr>
        </p:nvGraphicFramePr>
        <p:xfrm>
          <a:off x="608012" y="4420658"/>
          <a:ext cx="2695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99" name="Уравнение" r:id="rId16" imgW="1180800" imgH="215640" progId="Equation.3">
                  <p:embed/>
                </p:oleObj>
              </mc:Choice>
              <mc:Fallback>
                <p:oleObj name="Уравнение" r:id="rId16" imgW="1180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4420658"/>
                        <a:ext cx="2695575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79164"/>
              </p:ext>
            </p:extLst>
          </p:nvPr>
        </p:nvGraphicFramePr>
        <p:xfrm>
          <a:off x="831889" y="4908277"/>
          <a:ext cx="2492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00" name="Уравнение" r:id="rId18" imgW="1091880" imgH="177480" progId="Equation.3">
                  <p:embed/>
                </p:oleObj>
              </mc:Choice>
              <mc:Fallback>
                <p:oleObj name="Уравнение" r:id="rId18" imgW="1091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89" y="4908277"/>
                        <a:ext cx="2492375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21267"/>
              </p:ext>
            </p:extLst>
          </p:nvPr>
        </p:nvGraphicFramePr>
        <p:xfrm>
          <a:off x="844324" y="5311502"/>
          <a:ext cx="1390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01" name="Уравнение" r:id="rId20" imgW="609480" imgH="177480" progId="Equation.3">
                  <p:embed/>
                </p:oleObj>
              </mc:Choice>
              <mc:Fallback>
                <p:oleObj name="Уравнение" r:id="rId20" imgW="609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24" y="5311502"/>
                        <a:ext cx="1390650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20259"/>
              </p:ext>
            </p:extLst>
          </p:nvPr>
        </p:nvGraphicFramePr>
        <p:xfrm>
          <a:off x="1081973" y="5670585"/>
          <a:ext cx="10429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02" name="Уравнение" r:id="rId22" imgW="457200" imgH="177480" progId="Equation.3">
                  <p:embed/>
                </p:oleObj>
              </mc:Choice>
              <mc:Fallback>
                <p:oleObj name="Уравнение" r:id="rId22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973" y="5670585"/>
                        <a:ext cx="1042987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84105"/>
              </p:ext>
            </p:extLst>
          </p:nvPr>
        </p:nvGraphicFramePr>
        <p:xfrm>
          <a:off x="4578085" y="3452770"/>
          <a:ext cx="168116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03" name="Уравнение" r:id="rId24" imgW="736560" imgH="457200" progId="Equation.3">
                  <p:embed/>
                </p:oleObj>
              </mc:Choice>
              <mc:Fallback>
                <p:oleObj name="Уравнение" r:id="rId24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085" y="3452770"/>
                        <a:ext cx="1681163" cy="1039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547661" y="4550054"/>
            <a:ext cx="3419475" cy="761448"/>
            <a:chOff x="5039661" y="4998002"/>
            <a:chExt cx="3419475" cy="761448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5756898" y="4998002"/>
              <a:ext cx="2402201" cy="25265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5039661" y="5181438"/>
              <a:ext cx="3419475" cy="578012"/>
              <a:chOff x="4343400" y="3368040"/>
              <a:chExt cx="3419475" cy="578012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4343400" y="3429631"/>
                <a:ext cx="2244555" cy="252653"/>
              </a:xfrm>
              <a:prstGeom prst="rect">
                <a:avLst/>
              </a:prstGeom>
              <a:solidFill>
                <a:srgbClr val="F06CD7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 стрелкой 56"/>
              <p:cNvCxnSpPr/>
              <p:nvPr/>
            </p:nvCxnSpPr>
            <p:spPr>
              <a:xfrm>
                <a:off x="4343400" y="3429000"/>
                <a:ext cx="32173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Объект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3751849"/>
                  </p:ext>
                </p:extLst>
              </p:nvPr>
            </p:nvGraphicFramePr>
            <p:xfrm>
              <a:off x="4725052" y="3528540"/>
              <a:ext cx="541337" cy="417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04" name="Уравнение" r:id="rId26" imgW="228600" imgH="177480" progId="Equation.3">
                      <p:embed/>
                    </p:oleObj>
                  </mc:Choice>
                  <mc:Fallback>
                    <p:oleObj name="Уравнение" r:id="rId26" imgW="2286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5052" y="3528540"/>
                            <a:ext cx="541337" cy="4175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Объект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265663"/>
                  </p:ext>
                </p:extLst>
              </p:nvPr>
            </p:nvGraphicFramePr>
            <p:xfrm>
              <a:off x="6420502" y="3526952"/>
              <a:ext cx="301625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05" name="Уравнение" r:id="rId28" imgW="126720" imgH="164880" progId="Equation.3">
                      <p:embed/>
                    </p:oleObj>
                  </mc:Choice>
                  <mc:Fallback>
                    <p:oleObj name="Уравнение" r:id="rId28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20502" y="3526952"/>
                            <a:ext cx="301625" cy="3905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Объект 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5578315"/>
                  </p:ext>
                </p:extLst>
              </p:nvPr>
            </p:nvGraphicFramePr>
            <p:xfrm>
              <a:off x="7462838" y="3459163"/>
              <a:ext cx="300037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706" name="Уравнение" r:id="rId30" imgW="126720" imgH="139680" progId="Equation.3">
                      <p:embed/>
                    </p:oleObj>
                  </mc:Choice>
                  <mc:Fallback>
                    <p:oleObj name="Уравнение" r:id="rId30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2838" y="3459163"/>
                            <a:ext cx="300037" cy="32861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" name="Овал 66"/>
              <p:cNvSpPr/>
              <p:nvPr/>
            </p:nvSpPr>
            <p:spPr>
              <a:xfrm>
                <a:off x="6512699" y="3368040"/>
                <a:ext cx="116610" cy="1219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5002332" y="3368040"/>
                <a:ext cx="116610" cy="1219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70" name="Объект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60239"/>
              </p:ext>
            </p:extLst>
          </p:nvPr>
        </p:nvGraphicFramePr>
        <p:xfrm>
          <a:off x="6089508" y="5282927"/>
          <a:ext cx="1589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07" name="Уравнение" r:id="rId32" imgW="672840" imgH="215640" progId="Equation.3">
                  <p:embed/>
                </p:oleObj>
              </mc:Choice>
              <mc:Fallback>
                <p:oleObj name="Уравнение" r:id="rId32" imgW="672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508" y="5282927"/>
                        <a:ext cx="1589087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9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653b8163161a811d18dd27f688c18751523a"/>
</p:tagLst>
</file>

<file path=ppt/theme/theme1.xml><?xml version="1.0" encoding="utf-8"?>
<a:theme xmlns:a="http://schemas.openxmlformats.org/drawingml/2006/main" name="blue_wav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entury Gothic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blue_wave</Template>
  <TotalTime>3004</TotalTime>
  <Words>350</Words>
  <Application>Microsoft Office PowerPoint</Application>
  <PresentationFormat>Экран (4:3)</PresentationFormat>
  <Paragraphs>98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Bookman Old Style</vt:lpstr>
      <vt:lpstr>Calibri</vt:lpstr>
      <vt:lpstr>Century Gothic</vt:lpstr>
      <vt:lpstr>Times New Roman</vt:lpstr>
      <vt:lpstr>blue_wave</vt:lpstr>
      <vt:lpstr>Уравнение</vt:lpstr>
      <vt:lpstr>  Решение уравнений, неравенств и их систем Задание №21 по материалам открытого банка  задач ОГЭ по математике 2017 года http://www.mathgia.ru/or/gia12/Main.html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равенства треугольников</dc:title>
  <dc:creator>User</dc:creator>
  <cp:lastModifiedBy>Ирина Николаевна</cp:lastModifiedBy>
  <cp:revision>329</cp:revision>
  <dcterms:created xsi:type="dcterms:W3CDTF">2014-11-30T09:12:38Z</dcterms:created>
  <dcterms:modified xsi:type="dcterms:W3CDTF">2018-07-02T03:40:19Z</dcterms:modified>
</cp:coreProperties>
</file>